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0"/>
  </p:notesMasterIdLst>
  <p:handoutMasterIdLst>
    <p:handoutMasterId r:id="rId41"/>
  </p:handoutMasterIdLst>
  <p:sldIdLst>
    <p:sldId id="256" r:id="rId2"/>
    <p:sldId id="308" r:id="rId3"/>
    <p:sldId id="309" r:id="rId4"/>
    <p:sldId id="310" r:id="rId5"/>
    <p:sldId id="311" r:id="rId6"/>
    <p:sldId id="337" r:id="rId7"/>
    <p:sldId id="336" r:id="rId8"/>
    <p:sldId id="312" r:id="rId9"/>
    <p:sldId id="338" r:id="rId10"/>
    <p:sldId id="343" r:id="rId11"/>
    <p:sldId id="313" r:id="rId12"/>
    <p:sldId id="339" r:id="rId13"/>
    <p:sldId id="314" r:id="rId14"/>
    <p:sldId id="315" r:id="rId15"/>
    <p:sldId id="316" r:id="rId16"/>
    <p:sldId id="317" r:id="rId17"/>
    <p:sldId id="318" r:id="rId18"/>
    <p:sldId id="319" r:id="rId19"/>
    <p:sldId id="320" r:id="rId20"/>
    <p:sldId id="340" r:id="rId21"/>
    <p:sldId id="321" r:id="rId22"/>
    <p:sldId id="322" r:id="rId23"/>
    <p:sldId id="323" r:id="rId24"/>
    <p:sldId id="344" r:id="rId25"/>
    <p:sldId id="324" r:id="rId26"/>
    <p:sldId id="345" r:id="rId27"/>
    <p:sldId id="325" r:id="rId28"/>
    <p:sldId id="326" r:id="rId29"/>
    <p:sldId id="341" r:id="rId30"/>
    <p:sldId id="327" r:id="rId31"/>
    <p:sldId id="328" r:id="rId32"/>
    <p:sldId id="329" r:id="rId33"/>
    <p:sldId id="330" r:id="rId34"/>
    <p:sldId id="331" r:id="rId35"/>
    <p:sldId id="332" r:id="rId36"/>
    <p:sldId id="333" r:id="rId37"/>
    <p:sldId id="334" r:id="rId38"/>
    <p:sldId id="346" r:id="rId39"/>
  </p:sldIdLst>
  <p:sldSz cx="9144000" cy="6858000" type="screen4x3"/>
  <p:notesSz cx="7077075" cy="9077325"/>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4E0F4-CF1D-4B1D-A770-F12CB3B6467A}"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E05DA615-A3A8-42A3-A92B-E9F5D72BB6E9}">
      <dgm:prSet phldrT="[Text]"/>
      <dgm:spPr/>
      <dgm:t>
        <a:bodyPr/>
        <a:lstStyle/>
        <a:p>
          <a:r>
            <a:rPr lang="en-US" dirty="0"/>
            <a:t>Sound </a:t>
          </a:r>
        </a:p>
      </dgm:t>
    </dgm:pt>
    <dgm:pt modelId="{B609E627-1F70-4A7F-8628-C210A14A73B2}" type="parTrans" cxnId="{973E8B6F-5B32-4CCB-B63F-6BB0F294F3DC}">
      <dgm:prSet/>
      <dgm:spPr/>
      <dgm:t>
        <a:bodyPr/>
        <a:lstStyle/>
        <a:p>
          <a:endParaRPr lang="en-US"/>
        </a:p>
      </dgm:t>
    </dgm:pt>
    <dgm:pt modelId="{EC393CD2-2E80-4BDD-BE81-19862AB11823}" type="sibTrans" cxnId="{973E8B6F-5B32-4CCB-B63F-6BB0F294F3DC}">
      <dgm:prSet/>
      <dgm:spPr/>
      <dgm:t>
        <a:bodyPr/>
        <a:lstStyle/>
        <a:p>
          <a:endParaRPr lang="en-US"/>
        </a:p>
      </dgm:t>
    </dgm:pt>
    <dgm:pt modelId="{FFA5E619-3768-4BBA-A5A0-00C0665E3EF5}">
      <dgm:prSet phldrT="[Text]"/>
      <dgm:spPr/>
      <dgm:t>
        <a:bodyPr/>
        <a:lstStyle/>
        <a:p>
          <a:r>
            <a:rPr lang="en-US" dirty="0"/>
            <a:t>Digital Audio</a:t>
          </a:r>
        </a:p>
      </dgm:t>
    </dgm:pt>
    <dgm:pt modelId="{8189BC7E-2431-4067-83EA-3FFDF53E1774}" type="parTrans" cxnId="{AC282AD6-C968-476A-B439-411BB144761C}">
      <dgm:prSet/>
      <dgm:spPr/>
      <dgm:t>
        <a:bodyPr/>
        <a:lstStyle/>
        <a:p>
          <a:endParaRPr lang="en-US"/>
        </a:p>
      </dgm:t>
    </dgm:pt>
    <dgm:pt modelId="{C0D22DEC-413E-49F9-8044-4FC6A278677E}" type="sibTrans" cxnId="{AC282AD6-C968-476A-B439-411BB144761C}">
      <dgm:prSet/>
      <dgm:spPr/>
      <dgm:t>
        <a:bodyPr/>
        <a:lstStyle/>
        <a:p>
          <a:endParaRPr lang="en-US"/>
        </a:p>
      </dgm:t>
    </dgm:pt>
    <dgm:pt modelId="{815DECB4-33DD-4677-A127-FB8021099CE4}">
      <dgm:prSet phldrT="[Text]"/>
      <dgm:spPr/>
      <dgm:t>
        <a:bodyPr/>
        <a:lstStyle/>
        <a:p>
          <a:r>
            <a:rPr lang="en-US" dirty="0"/>
            <a:t>MIDI</a:t>
          </a:r>
        </a:p>
      </dgm:t>
    </dgm:pt>
    <dgm:pt modelId="{5665DEDC-4BEE-4367-9A02-5EDF9F1F43A3}" type="parTrans" cxnId="{9EDD4CBA-AADC-49E5-8A97-C9474E8A3E2F}">
      <dgm:prSet/>
      <dgm:spPr/>
      <dgm:t>
        <a:bodyPr/>
        <a:lstStyle/>
        <a:p>
          <a:endParaRPr lang="en-US"/>
        </a:p>
      </dgm:t>
    </dgm:pt>
    <dgm:pt modelId="{DA860C49-4F20-41C4-B945-EC87AA320A16}" type="sibTrans" cxnId="{9EDD4CBA-AADC-49E5-8A97-C9474E8A3E2F}">
      <dgm:prSet/>
      <dgm:spPr/>
      <dgm:t>
        <a:bodyPr/>
        <a:lstStyle/>
        <a:p>
          <a:endParaRPr lang="en-US"/>
        </a:p>
      </dgm:t>
    </dgm:pt>
    <dgm:pt modelId="{4367F024-2DA1-433A-89FC-4DDE23EA31B4}" type="pres">
      <dgm:prSet presAssocID="{99C4E0F4-CF1D-4B1D-A770-F12CB3B6467A}" presName="hierChild1" presStyleCnt="0">
        <dgm:presLayoutVars>
          <dgm:orgChart val="1"/>
          <dgm:chPref val="1"/>
          <dgm:dir/>
          <dgm:animOne val="branch"/>
          <dgm:animLvl val="lvl"/>
          <dgm:resizeHandles/>
        </dgm:presLayoutVars>
      </dgm:prSet>
      <dgm:spPr/>
      <dgm:t>
        <a:bodyPr/>
        <a:lstStyle/>
        <a:p>
          <a:endParaRPr lang="en-US"/>
        </a:p>
      </dgm:t>
    </dgm:pt>
    <dgm:pt modelId="{6158023A-2417-4C52-A802-C9DDA8595570}" type="pres">
      <dgm:prSet presAssocID="{E05DA615-A3A8-42A3-A92B-E9F5D72BB6E9}" presName="hierRoot1" presStyleCnt="0">
        <dgm:presLayoutVars>
          <dgm:hierBranch val="init"/>
        </dgm:presLayoutVars>
      </dgm:prSet>
      <dgm:spPr/>
    </dgm:pt>
    <dgm:pt modelId="{7C1F51BD-4C8D-4628-86B0-031286503962}" type="pres">
      <dgm:prSet presAssocID="{E05DA615-A3A8-42A3-A92B-E9F5D72BB6E9}" presName="rootComposite1" presStyleCnt="0"/>
      <dgm:spPr/>
    </dgm:pt>
    <dgm:pt modelId="{CA9A1C8B-E5F9-4388-8E71-71A9E5DB2F4B}" type="pres">
      <dgm:prSet presAssocID="{E05DA615-A3A8-42A3-A92B-E9F5D72BB6E9}" presName="rootText1" presStyleLbl="node0" presStyleIdx="0" presStyleCnt="1">
        <dgm:presLayoutVars>
          <dgm:chPref val="3"/>
        </dgm:presLayoutVars>
      </dgm:prSet>
      <dgm:spPr/>
      <dgm:t>
        <a:bodyPr/>
        <a:lstStyle/>
        <a:p>
          <a:endParaRPr lang="en-US"/>
        </a:p>
      </dgm:t>
    </dgm:pt>
    <dgm:pt modelId="{D14AA74C-4221-4F1B-9C1B-32F37924D9A6}" type="pres">
      <dgm:prSet presAssocID="{E05DA615-A3A8-42A3-A92B-E9F5D72BB6E9}" presName="rootConnector1" presStyleLbl="node1" presStyleIdx="0" presStyleCnt="0"/>
      <dgm:spPr/>
      <dgm:t>
        <a:bodyPr/>
        <a:lstStyle/>
        <a:p>
          <a:endParaRPr lang="en-US"/>
        </a:p>
      </dgm:t>
    </dgm:pt>
    <dgm:pt modelId="{F8A31EE6-4DD1-4B69-A42F-3E7D5077C471}" type="pres">
      <dgm:prSet presAssocID="{E05DA615-A3A8-42A3-A92B-E9F5D72BB6E9}" presName="hierChild2" presStyleCnt="0"/>
      <dgm:spPr/>
    </dgm:pt>
    <dgm:pt modelId="{E3FA6CEE-2A4A-490E-8A58-5A9156C11046}" type="pres">
      <dgm:prSet presAssocID="{8189BC7E-2431-4067-83EA-3FFDF53E1774}" presName="Name37" presStyleLbl="parChTrans1D2" presStyleIdx="0" presStyleCnt="2"/>
      <dgm:spPr/>
      <dgm:t>
        <a:bodyPr/>
        <a:lstStyle/>
        <a:p>
          <a:endParaRPr lang="en-US"/>
        </a:p>
      </dgm:t>
    </dgm:pt>
    <dgm:pt modelId="{F6C99177-E0C9-4EEB-8A68-4E07E35BCA78}" type="pres">
      <dgm:prSet presAssocID="{FFA5E619-3768-4BBA-A5A0-00C0665E3EF5}" presName="hierRoot2" presStyleCnt="0">
        <dgm:presLayoutVars>
          <dgm:hierBranch val="init"/>
        </dgm:presLayoutVars>
      </dgm:prSet>
      <dgm:spPr/>
    </dgm:pt>
    <dgm:pt modelId="{A7CC11F5-1638-4CC8-B82C-40B5EC6FA82C}" type="pres">
      <dgm:prSet presAssocID="{FFA5E619-3768-4BBA-A5A0-00C0665E3EF5}" presName="rootComposite" presStyleCnt="0"/>
      <dgm:spPr/>
    </dgm:pt>
    <dgm:pt modelId="{937A00B8-EFEA-4D03-96ED-C90974529DB2}" type="pres">
      <dgm:prSet presAssocID="{FFA5E619-3768-4BBA-A5A0-00C0665E3EF5}" presName="rootText" presStyleLbl="node2" presStyleIdx="0" presStyleCnt="2">
        <dgm:presLayoutVars>
          <dgm:chPref val="3"/>
        </dgm:presLayoutVars>
      </dgm:prSet>
      <dgm:spPr/>
      <dgm:t>
        <a:bodyPr/>
        <a:lstStyle/>
        <a:p>
          <a:endParaRPr lang="en-US"/>
        </a:p>
      </dgm:t>
    </dgm:pt>
    <dgm:pt modelId="{91DD99AA-A5A2-44AC-B5E3-3BEAF110C8DF}" type="pres">
      <dgm:prSet presAssocID="{FFA5E619-3768-4BBA-A5A0-00C0665E3EF5}" presName="rootConnector" presStyleLbl="node2" presStyleIdx="0" presStyleCnt="2"/>
      <dgm:spPr/>
      <dgm:t>
        <a:bodyPr/>
        <a:lstStyle/>
        <a:p>
          <a:endParaRPr lang="en-US"/>
        </a:p>
      </dgm:t>
    </dgm:pt>
    <dgm:pt modelId="{05987759-FFA6-41B5-9FA4-CC0368D6D6C3}" type="pres">
      <dgm:prSet presAssocID="{FFA5E619-3768-4BBA-A5A0-00C0665E3EF5}" presName="hierChild4" presStyleCnt="0"/>
      <dgm:spPr/>
    </dgm:pt>
    <dgm:pt modelId="{2C39FFE2-F122-43B2-8068-2E30E8A10B41}" type="pres">
      <dgm:prSet presAssocID="{FFA5E619-3768-4BBA-A5A0-00C0665E3EF5}" presName="hierChild5" presStyleCnt="0"/>
      <dgm:spPr/>
    </dgm:pt>
    <dgm:pt modelId="{345388C0-C512-40BC-B3CD-FD7E889283B5}" type="pres">
      <dgm:prSet presAssocID="{5665DEDC-4BEE-4367-9A02-5EDF9F1F43A3}" presName="Name37" presStyleLbl="parChTrans1D2" presStyleIdx="1" presStyleCnt="2"/>
      <dgm:spPr/>
      <dgm:t>
        <a:bodyPr/>
        <a:lstStyle/>
        <a:p>
          <a:endParaRPr lang="en-US"/>
        </a:p>
      </dgm:t>
    </dgm:pt>
    <dgm:pt modelId="{C234718C-617A-48A1-8FD7-F444ADE0BB42}" type="pres">
      <dgm:prSet presAssocID="{815DECB4-33DD-4677-A127-FB8021099CE4}" presName="hierRoot2" presStyleCnt="0">
        <dgm:presLayoutVars>
          <dgm:hierBranch val="init"/>
        </dgm:presLayoutVars>
      </dgm:prSet>
      <dgm:spPr/>
    </dgm:pt>
    <dgm:pt modelId="{0D849BC4-382E-44F3-BD30-F1F188C565DB}" type="pres">
      <dgm:prSet presAssocID="{815DECB4-33DD-4677-A127-FB8021099CE4}" presName="rootComposite" presStyleCnt="0"/>
      <dgm:spPr/>
    </dgm:pt>
    <dgm:pt modelId="{3A1DBACF-32F4-4CAB-9D1D-05B7A3209F93}" type="pres">
      <dgm:prSet presAssocID="{815DECB4-33DD-4677-A127-FB8021099CE4}" presName="rootText" presStyleLbl="node2" presStyleIdx="1" presStyleCnt="2">
        <dgm:presLayoutVars>
          <dgm:chPref val="3"/>
        </dgm:presLayoutVars>
      </dgm:prSet>
      <dgm:spPr/>
      <dgm:t>
        <a:bodyPr/>
        <a:lstStyle/>
        <a:p>
          <a:endParaRPr lang="en-US"/>
        </a:p>
      </dgm:t>
    </dgm:pt>
    <dgm:pt modelId="{05189865-E6E2-450C-90E1-C3AF59644C86}" type="pres">
      <dgm:prSet presAssocID="{815DECB4-33DD-4677-A127-FB8021099CE4}" presName="rootConnector" presStyleLbl="node2" presStyleIdx="1" presStyleCnt="2"/>
      <dgm:spPr/>
      <dgm:t>
        <a:bodyPr/>
        <a:lstStyle/>
        <a:p>
          <a:endParaRPr lang="en-US"/>
        </a:p>
      </dgm:t>
    </dgm:pt>
    <dgm:pt modelId="{273CE800-7932-4EB6-B682-751838BF4695}" type="pres">
      <dgm:prSet presAssocID="{815DECB4-33DD-4677-A127-FB8021099CE4}" presName="hierChild4" presStyleCnt="0"/>
      <dgm:spPr/>
    </dgm:pt>
    <dgm:pt modelId="{75BE452A-C813-43F2-9F4B-0B093F320C82}" type="pres">
      <dgm:prSet presAssocID="{815DECB4-33DD-4677-A127-FB8021099CE4}" presName="hierChild5" presStyleCnt="0"/>
      <dgm:spPr/>
    </dgm:pt>
    <dgm:pt modelId="{6164076C-95A5-4840-9D94-48331886BC46}" type="pres">
      <dgm:prSet presAssocID="{E05DA615-A3A8-42A3-A92B-E9F5D72BB6E9}" presName="hierChild3" presStyleCnt="0"/>
      <dgm:spPr/>
    </dgm:pt>
  </dgm:ptLst>
  <dgm:cxnLst>
    <dgm:cxn modelId="{FA42446F-D313-4E06-8BE8-86AC57950779}" type="presOf" srcId="{815DECB4-33DD-4677-A127-FB8021099CE4}" destId="{3A1DBACF-32F4-4CAB-9D1D-05B7A3209F93}" srcOrd="0" destOrd="0" presId="urn:microsoft.com/office/officeart/2005/8/layout/orgChart1"/>
    <dgm:cxn modelId="{80FBAF9E-D8A5-438F-85FA-49E41899D397}" type="presOf" srcId="{E05DA615-A3A8-42A3-A92B-E9F5D72BB6E9}" destId="{D14AA74C-4221-4F1B-9C1B-32F37924D9A6}" srcOrd="1" destOrd="0" presId="urn:microsoft.com/office/officeart/2005/8/layout/orgChart1"/>
    <dgm:cxn modelId="{D8B3E107-2448-4836-A904-BA8409F9BE00}" type="presOf" srcId="{8189BC7E-2431-4067-83EA-3FFDF53E1774}" destId="{E3FA6CEE-2A4A-490E-8A58-5A9156C11046}" srcOrd="0" destOrd="0" presId="urn:microsoft.com/office/officeart/2005/8/layout/orgChart1"/>
    <dgm:cxn modelId="{DE871E3B-95B9-46FB-A2C5-AC2B13B5CFD3}" type="presOf" srcId="{E05DA615-A3A8-42A3-A92B-E9F5D72BB6E9}" destId="{CA9A1C8B-E5F9-4388-8E71-71A9E5DB2F4B}" srcOrd="0" destOrd="0" presId="urn:microsoft.com/office/officeart/2005/8/layout/orgChart1"/>
    <dgm:cxn modelId="{048B1935-069E-4077-9BCD-D98541B1A24C}" type="presOf" srcId="{815DECB4-33DD-4677-A127-FB8021099CE4}" destId="{05189865-E6E2-450C-90E1-C3AF59644C86}" srcOrd="1" destOrd="0" presId="urn:microsoft.com/office/officeart/2005/8/layout/orgChart1"/>
    <dgm:cxn modelId="{9E6C7407-596A-4544-8CA6-5706C4B4ED14}" type="presOf" srcId="{FFA5E619-3768-4BBA-A5A0-00C0665E3EF5}" destId="{91DD99AA-A5A2-44AC-B5E3-3BEAF110C8DF}" srcOrd="1" destOrd="0" presId="urn:microsoft.com/office/officeart/2005/8/layout/orgChart1"/>
    <dgm:cxn modelId="{D7FF852B-87F5-4C35-B9D7-6945F920DDBD}" type="presOf" srcId="{FFA5E619-3768-4BBA-A5A0-00C0665E3EF5}" destId="{937A00B8-EFEA-4D03-96ED-C90974529DB2}" srcOrd="0" destOrd="0" presId="urn:microsoft.com/office/officeart/2005/8/layout/orgChart1"/>
    <dgm:cxn modelId="{BE53B5A1-B9D4-4CED-9BC9-999ADB61A269}" type="presOf" srcId="{5665DEDC-4BEE-4367-9A02-5EDF9F1F43A3}" destId="{345388C0-C512-40BC-B3CD-FD7E889283B5}" srcOrd="0" destOrd="0" presId="urn:microsoft.com/office/officeart/2005/8/layout/orgChart1"/>
    <dgm:cxn modelId="{AC282AD6-C968-476A-B439-411BB144761C}" srcId="{E05DA615-A3A8-42A3-A92B-E9F5D72BB6E9}" destId="{FFA5E619-3768-4BBA-A5A0-00C0665E3EF5}" srcOrd="0" destOrd="0" parTransId="{8189BC7E-2431-4067-83EA-3FFDF53E1774}" sibTransId="{C0D22DEC-413E-49F9-8044-4FC6A278677E}"/>
    <dgm:cxn modelId="{E6D3753B-7FE3-4A2C-AE1C-F3DF23EBFF1A}" type="presOf" srcId="{99C4E0F4-CF1D-4B1D-A770-F12CB3B6467A}" destId="{4367F024-2DA1-433A-89FC-4DDE23EA31B4}" srcOrd="0" destOrd="0" presId="urn:microsoft.com/office/officeart/2005/8/layout/orgChart1"/>
    <dgm:cxn modelId="{973E8B6F-5B32-4CCB-B63F-6BB0F294F3DC}" srcId="{99C4E0F4-CF1D-4B1D-A770-F12CB3B6467A}" destId="{E05DA615-A3A8-42A3-A92B-E9F5D72BB6E9}" srcOrd="0" destOrd="0" parTransId="{B609E627-1F70-4A7F-8628-C210A14A73B2}" sibTransId="{EC393CD2-2E80-4BDD-BE81-19862AB11823}"/>
    <dgm:cxn modelId="{9EDD4CBA-AADC-49E5-8A97-C9474E8A3E2F}" srcId="{E05DA615-A3A8-42A3-A92B-E9F5D72BB6E9}" destId="{815DECB4-33DD-4677-A127-FB8021099CE4}" srcOrd="1" destOrd="0" parTransId="{5665DEDC-4BEE-4367-9A02-5EDF9F1F43A3}" sibTransId="{DA860C49-4F20-41C4-B945-EC87AA320A16}"/>
    <dgm:cxn modelId="{F7DCD4BC-50BE-427A-8CC0-82F5314D2FA5}" type="presParOf" srcId="{4367F024-2DA1-433A-89FC-4DDE23EA31B4}" destId="{6158023A-2417-4C52-A802-C9DDA8595570}" srcOrd="0" destOrd="0" presId="urn:microsoft.com/office/officeart/2005/8/layout/orgChart1"/>
    <dgm:cxn modelId="{9EEBA027-FF40-472D-8A2D-EDB4EFF63B3E}" type="presParOf" srcId="{6158023A-2417-4C52-A802-C9DDA8595570}" destId="{7C1F51BD-4C8D-4628-86B0-031286503962}" srcOrd="0" destOrd="0" presId="urn:microsoft.com/office/officeart/2005/8/layout/orgChart1"/>
    <dgm:cxn modelId="{01E8EFD5-D166-4366-9A5E-DC624F619A00}" type="presParOf" srcId="{7C1F51BD-4C8D-4628-86B0-031286503962}" destId="{CA9A1C8B-E5F9-4388-8E71-71A9E5DB2F4B}" srcOrd="0" destOrd="0" presId="urn:microsoft.com/office/officeart/2005/8/layout/orgChart1"/>
    <dgm:cxn modelId="{82B68A8E-3927-4CDD-8A00-27D57D49CF0A}" type="presParOf" srcId="{7C1F51BD-4C8D-4628-86B0-031286503962}" destId="{D14AA74C-4221-4F1B-9C1B-32F37924D9A6}" srcOrd="1" destOrd="0" presId="urn:microsoft.com/office/officeart/2005/8/layout/orgChart1"/>
    <dgm:cxn modelId="{9142A872-F9C9-4956-AB3A-A2A26FF9505F}" type="presParOf" srcId="{6158023A-2417-4C52-A802-C9DDA8595570}" destId="{F8A31EE6-4DD1-4B69-A42F-3E7D5077C471}" srcOrd="1" destOrd="0" presId="urn:microsoft.com/office/officeart/2005/8/layout/orgChart1"/>
    <dgm:cxn modelId="{E038AA45-922F-470B-8FFB-03A06886E2F3}" type="presParOf" srcId="{F8A31EE6-4DD1-4B69-A42F-3E7D5077C471}" destId="{E3FA6CEE-2A4A-490E-8A58-5A9156C11046}" srcOrd="0" destOrd="0" presId="urn:microsoft.com/office/officeart/2005/8/layout/orgChart1"/>
    <dgm:cxn modelId="{A53A9116-9D13-4B50-9F09-0F82E69DDDD8}" type="presParOf" srcId="{F8A31EE6-4DD1-4B69-A42F-3E7D5077C471}" destId="{F6C99177-E0C9-4EEB-8A68-4E07E35BCA78}" srcOrd="1" destOrd="0" presId="urn:microsoft.com/office/officeart/2005/8/layout/orgChart1"/>
    <dgm:cxn modelId="{4FF4EA62-0ABA-419E-A4B6-66C89771C425}" type="presParOf" srcId="{F6C99177-E0C9-4EEB-8A68-4E07E35BCA78}" destId="{A7CC11F5-1638-4CC8-B82C-40B5EC6FA82C}" srcOrd="0" destOrd="0" presId="urn:microsoft.com/office/officeart/2005/8/layout/orgChart1"/>
    <dgm:cxn modelId="{BBDE3C8F-A314-4F57-ABC6-07620A964FD5}" type="presParOf" srcId="{A7CC11F5-1638-4CC8-B82C-40B5EC6FA82C}" destId="{937A00B8-EFEA-4D03-96ED-C90974529DB2}" srcOrd="0" destOrd="0" presId="urn:microsoft.com/office/officeart/2005/8/layout/orgChart1"/>
    <dgm:cxn modelId="{A6502268-373D-4674-B51D-5A04315EC5E3}" type="presParOf" srcId="{A7CC11F5-1638-4CC8-B82C-40B5EC6FA82C}" destId="{91DD99AA-A5A2-44AC-B5E3-3BEAF110C8DF}" srcOrd="1" destOrd="0" presId="urn:microsoft.com/office/officeart/2005/8/layout/orgChart1"/>
    <dgm:cxn modelId="{43CA9F7B-BC1A-495E-87DC-4596CDC834C9}" type="presParOf" srcId="{F6C99177-E0C9-4EEB-8A68-4E07E35BCA78}" destId="{05987759-FFA6-41B5-9FA4-CC0368D6D6C3}" srcOrd="1" destOrd="0" presId="urn:microsoft.com/office/officeart/2005/8/layout/orgChart1"/>
    <dgm:cxn modelId="{ADD85ADA-BB58-4E87-B242-C8622B8502AE}" type="presParOf" srcId="{F6C99177-E0C9-4EEB-8A68-4E07E35BCA78}" destId="{2C39FFE2-F122-43B2-8068-2E30E8A10B41}" srcOrd="2" destOrd="0" presId="urn:microsoft.com/office/officeart/2005/8/layout/orgChart1"/>
    <dgm:cxn modelId="{23857F52-D87E-4D36-BF62-41FFDB324D7D}" type="presParOf" srcId="{F8A31EE6-4DD1-4B69-A42F-3E7D5077C471}" destId="{345388C0-C512-40BC-B3CD-FD7E889283B5}" srcOrd="2" destOrd="0" presId="urn:microsoft.com/office/officeart/2005/8/layout/orgChart1"/>
    <dgm:cxn modelId="{DF18A504-9F7D-4F3F-BC26-5CDE064932C8}" type="presParOf" srcId="{F8A31EE6-4DD1-4B69-A42F-3E7D5077C471}" destId="{C234718C-617A-48A1-8FD7-F444ADE0BB42}" srcOrd="3" destOrd="0" presId="urn:microsoft.com/office/officeart/2005/8/layout/orgChart1"/>
    <dgm:cxn modelId="{A65CCB2B-34D2-4582-B4F1-CB77387B14AE}" type="presParOf" srcId="{C234718C-617A-48A1-8FD7-F444ADE0BB42}" destId="{0D849BC4-382E-44F3-BD30-F1F188C565DB}" srcOrd="0" destOrd="0" presId="urn:microsoft.com/office/officeart/2005/8/layout/orgChart1"/>
    <dgm:cxn modelId="{9AB61944-CABF-4D8E-8FC4-5BF5F1ABC106}" type="presParOf" srcId="{0D849BC4-382E-44F3-BD30-F1F188C565DB}" destId="{3A1DBACF-32F4-4CAB-9D1D-05B7A3209F93}" srcOrd="0" destOrd="0" presId="urn:microsoft.com/office/officeart/2005/8/layout/orgChart1"/>
    <dgm:cxn modelId="{2FA03AF9-84F8-4606-9CF1-45965C31CA79}" type="presParOf" srcId="{0D849BC4-382E-44F3-BD30-F1F188C565DB}" destId="{05189865-E6E2-450C-90E1-C3AF59644C86}" srcOrd="1" destOrd="0" presId="urn:microsoft.com/office/officeart/2005/8/layout/orgChart1"/>
    <dgm:cxn modelId="{4623FF98-44B7-44B7-BF6F-B82070528A57}" type="presParOf" srcId="{C234718C-617A-48A1-8FD7-F444ADE0BB42}" destId="{273CE800-7932-4EB6-B682-751838BF4695}" srcOrd="1" destOrd="0" presId="urn:microsoft.com/office/officeart/2005/8/layout/orgChart1"/>
    <dgm:cxn modelId="{ABAEE3EF-98AB-4877-A7FD-B006C7315C20}" type="presParOf" srcId="{C234718C-617A-48A1-8FD7-F444ADE0BB42}" destId="{75BE452A-C813-43F2-9F4B-0B093F320C82}" srcOrd="2" destOrd="0" presId="urn:microsoft.com/office/officeart/2005/8/layout/orgChart1"/>
    <dgm:cxn modelId="{67BA4C2A-D2CE-40CB-938C-F1481E8AA827}" type="presParOf" srcId="{6158023A-2417-4C52-A802-C9DDA8595570}" destId="{6164076C-95A5-4840-9D94-48331886BC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388C0-C512-40BC-B3CD-FD7E889283B5}">
      <dsp:nvSpPr>
        <dsp:cNvPr id="0" name=""/>
        <dsp:cNvSpPr/>
      </dsp:nvSpPr>
      <dsp:spPr>
        <a:xfrm>
          <a:off x="2438400" y="944850"/>
          <a:ext cx="1141720" cy="396299"/>
        </a:xfrm>
        <a:custGeom>
          <a:avLst/>
          <a:gdLst/>
          <a:ahLst/>
          <a:cxnLst/>
          <a:rect l="0" t="0" r="0" b="0"/>
          <a:pathLst>
            <a:path>
              <a:moveTo>
                <a:pt x="0" y="0"/>
              </a:moveTo>
              <a:lnTo>
                <a:pt x="0" y="198149"/>
              </a:lnTo>
              <a:lnTo>
                <a:pt x="1141720" y="198149"/>
              </a:lnTo>
              <a:lnTo>
                <a:pt x="1141720" y="3962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FA6CEE-2A4A-490E-8A58-5A9156C11046}">
      <dsp:nvSpPr>
        <dsp:cNvPr id="0" name=""/>
        <dsp:cNvSpPr/>
      </dsp:nvSpPr>
      <dsp:spPr>
        <a:xfrm>
          <a:off x="1296679" y="944850"/>
          <a:ext cx="1141720" cy="396299"/>
        </a:xfrm>
        <a:custGeom>
          <a:avLst/>
          <a:gdLst/>
          <a:ahLst/>
          <a:cxnLst/>
          <a:rect l="0" t="0" r="0" b="0"/>
          <a:pathLst>
            <a:path>
              <a:moveTo>
                <a:pt x="1141720" y="0"/>
              </a:moveTo>
              <a:lnTo>
                <a:pt x="1141720" y="198149"/>
              </a:lnTo>
              <a:lnTo>
                <a:pt x="0" y="198149"/>
              </a:lnTo>
              <a:lnTo>
                <a:pt x="0" y="3962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9A1C8B-E5F9-4388-8E71-71A9E5DB2F4B}">
      <dsp:nvSpPr>
        <dsp:cNvPr id="0" name=""/>
        <dsp:cNvSpPr/>
      </dsp:nvSpPr>
      <dsp:spPr>
        <a:xfrm>
          <a:off x="1494829" y="1279"/>
          <a:ext cx="1887140" cy="9435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Sound </a:t>
          </a:r>
        </a:p>
      </dsp:txBody>
      <dsp:txXfrm>
        <a:off x="1494829" y="1279"/>
        <a:ext cx="1887140" cy="943570"/>
      </dsp:txXfrm>
    </dsp:sp>
    <dsp:sp modelId="{937A00B8-EFEA-4D03-96ED-C90974529DB2}">
      <dsp:nvSpPr>
        <dsp:cNvPr id="0" name=""/>
        <dsp:cNvSpPr/>
      </dsp:nvSpPr>
      <dsp:spPr>
        <a:xfrm>
          <a:off x="353109" y="1341149"/>
          <a:ext cx="1887140" cy="9435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Digital Audio</a:t>
          </a:r>
        </a:p>
      </dsp:txBody>
      <dsp:txXfrm>
        <a:off x="353109" y="1341149"/>
        <a:ext cx="1887140" cy="943570"/>
      </dsp:txXfrm>
    </dsp:sp>
    <dsp:sp modelId="{3A1DBACF-32F4-4CAB-9D1D-05B7A3209F93}">
      <dsp:nvSpPr>
        <dsp:cNvPr id="0" name=""/>
        <dsp:cNvSpPr/>
      </dsp:nvSpPr>
      <dsp:spPr>
        <a:xfrm>
          <a:off x="2636549" y="1341149"/>
          <a:ext cx="1887140" cy="9435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MIDI</a:t>
          </a:r>
        </a:p>
      </dsp:txBody>
      <dsp:txXfrm>
        <a:off x="2636549" y="1341149"/>
        <a:ext cx="1887140" cy="9435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3866"/>
          </a:xfrm>
          <a:prstGeom prst="rect">
            <a:avLst/>
          </a:prstGeom>
        </p:spPr>
        <p:txBody>
          <a:bodyPr vert="horz" lIns="91440" tIns="45720" rIns="91440" bIns="45720" rtlCol="0"/>
          <a:lstStyle>
            <a:lvl1pPr algn="r">
              <a:defRPr sz="1200"/>
            </a:lvl1pPr>
          </a:lstStyle>
          <a:p>
            <a:fld id="{FEC1F90F-0243-493F-932E-F77A46DA87D9}" type="datetimeFigureOut">
              <a:rPr lang="en-US" smtClean="0"/>
              <a:pPr/>
              <a:t>4/1/2019</a:t>
            </a:fld>
            <a:endParaRPr lang="en-US"/>
          </a:p>
        </p:txBody>
      </p:sp>
      <p:sp>
        <p:nvSpPr>
          <p:cNvPr id="4" name="Footer Placeholder 3"/>
          <p:cNvSpPr>
            <a:spLocks noGrp="1"/>
          </p:cNvSpPr>
          <p:nvPr>
            <p:ph type="ftr" sz="quarter" idx="2"/>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621883"/>
            <a:ext cx="3066733" cy="453866"/>
          </a:xfrm>
          <a:prstGeom prst="rect">
            <a:avLst/>
          </a:prstGeom>
        </p:spPr>
        <p:txBody>
          <a:bodyPr vert="horz" lIns="91440" tIns="45720" rIns="91440" bIns="45720" rtlCol="0" anchor="b"/>
          <a:lstStyle>
            <a:lvl1pPr algn="r">
              <a:defRPr sz="1200"/>
            </a:lvl1pPr>
          </a:lstStyle>
          <a:p>
            <a:fld id="{B92EE3F2-E04C-4054-B3C5-C882393F4852}" type="slidenum">
              <a:rPr lang="en-US" smtClean="0"/>
              <a:pPr/>
              <a:t>‹#›</a:t>
            </a:fld>
            <a:endParaRPr lang="en-US"/>
          </a:p>
        </p:txBody>
      </p:sp>
    </p:spTree>
    <p:extLst>
      <p:ext uri="{BB962C8B-B14F-4D97-AF65-F5344CB8AC3E}">
        <p14:creationId xmlns:p14="http://schemas.microsoft.com/office/powerpoint/2010/main" val="3562466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80C33C2A-37BF-41C0-85B8-C20F791DB75A}" type="datetimeFigureOut">
              <a:rPr lang="en-US" smtClean="0"/>
              <a:pPr/>
              <a:t>4/1/2019</a:t>
            </a:fld>
            <a:endParaRPr lang="en-US"/>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748930FD-2AF5-4FE3-A8AC-638748CC51B4}" type="slidenum">
              <a:rPr lang="en-US" smtClean="0"/>
              <a:pPr/>
              <a:t>‹#›</a:t>
            </a:fld>
            <a:endParaRPr lang="en-US"/>
          </a:p>
        </p:txBody>
      </p:sp>
    </p:spTree>
    <p:extLst>
      <p:ext uri="{BB962C8B-B14F-4D97-AF65-F5344CB8AC3E}">
        <p14:creationId xmlns:p14="http://schemas.microsoft.com/office/powerpoint/2010/main" val="136198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3DD5A7-27D6-4ABD-A793-F86305F9B9AE}" type="datetime1">
              <a:rPr lang="en-US" smtClean="0"/>
              <a:t>4/1/2019</a:t>
            </a:fld>
            <a:endParaRPr lang="en-US"/>
          </a:p>
        </p:txBody>
      </p:sp>
      <p:sp>
        <p:nvSpPr>
          <p:cNvPr id="5" name="Footer Placeholder 4"/>
          <p:cNvSpPr>
            <a:spLocks noGrp="1"/>
          </p:cNvSpPr>
          <p:nvPr>
            <p:ph type="ftr" sz="quarter" idx="11"/>
          </p:nvPr>
        </p:nvSpPr>
        <p:spPr/>
        <p:txBody>
          <a:bodyPr/>
          <a:lstStyle/>
          <a:p>
            <a:r>
              <a:rPr lang="en-US"/>
              <a:t>CSC253</a:t>
            </a:r>
          </a:p>
        </p:txBody>
      </p:sp>
      <p:sp>
        <p:nvSpPr>
          <p:cNvPr id="6" name="Slide Number Placeholder 5"/>
          <p:cNvSpPr>
            <a:spLocks noGrp="1"/>
          </p:cNvSpPr>
          <p:nvPr>
            <p:ph type="sldNum" sz="quarter" idx="12"/>
          </p:nvPr>
        </p:nvSpPr>
        <p:spPr/>
        <p:txBody>
          <a:bodyPr/>
          <a:lstStyle/>
          <a:p>
            <a:fld id="{A6DEC08E-C79D-475D-892E-870EC715683B}" type="slidenum">
              <a:rPr lang="en-US" smtClean="0"/>
              <a:pPr/>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81000"/>
            <a:ext cx="1524000" cy="638248"/>
          </a:xfrm>
          <a:prstGeom prst="rect">
            <a:avLst/>
          </a:prstGeom>
        </p:spPr>
      </p:pic>
    </p:spTree>
    <p:extLst>
      <p:ext uri="{BB962C8B-B14F-4D97-AF65-F5344CB8AC3E}">
        <p14:creationId xmlns:p14="http://schemas.microsoft.com/office/powerpoint/2010/main" val="261521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3CBF0-C0C5-4CDC-8227-9F3C12C56245}" type="datetime1">
              <a:rPr lang="en-US" smtClean="0"/>
              <a:t>4/1/2019</a:t>
            </a:fld>
            <a:endParaRPr lang="en-US"/>
          </a:p>
        </p:txBody>
      </p:sp>
      <p:sp>
        <p:nvSpPr>
          <p:cNvPr id="5" name="Footer Placeholder 4"/>
          <p:cNvSpPr>
            <a:spLocks noGrp="1"/>
          </p:cNvSpPr>
          <p:nvPr>
            <p:ph type="ftr" sz="quarter" idx="11"/>
          </p:nvPr>
        </p:nvSpPr>
        <p:spPr/>
        <p:txBody>
          <a:bodyPr/>
          <a:lstStyle/>
          <a:p>
            <a:r>
              <a:rPr lang="en-US"/>
              <a:t>CSC253</a:t>
            </a:r>
          </a:p>
        </p:txBody>
      </p:sp>
      <p:sp>
        <p:nvSpPr>
          <p:cNvPr id="6" name="Slide Number Placeholder 5"/>
          <p:cNvSpPr>
            <a:spLocks noGrp="1"/>
          </p:cNvSpPr>
          <p:nvPr>
            <p:ph type="sldNum" sz="quarter" idx="12"/>
          </p:nvPr>
        </p:nvSpPr>
        <p:spPr/>
        <p:txBody>
          <a:bodyPr/>
          <a:lstStyle/>
          <a:p>
            <a:fld id="{A6DEC08E-C79D-475D-892E-870EC715683B}" type="slidenum">
              <a:rPr lang="en-US" smtClean="0"/>
              <a:pPr/>
              <a:t>‹#›</a:t>
            </a:fld>
            <a:endParaRPr lang="en-US"/>
          </a:p>
        </p:txBody>
      </p:sp>
    </p:spTree>
    <p:extLst>
      <p:ext uri="{BB962C8B-B14F-4D97-AF65-F5344CB8AC3E}">
        <p14:creationId xmlns:p14="http://schemas.microsoft.com/office/powerpoint/2010/main" val="82255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4A89D-096A-4878-832C-B1E7CCFE5FEF}" type="datetime1">
              <a:rPr lang="en-US" smtClean="0"/>
              <a:t>4/1/2019</a:t>
            </a:fld>
            <a:endParaRPr lang="en-US"/>
          </a:p>
        </p:txBody>
      </p:sp>
      <p:sp>
        <p:nvSpPr>
          <p:cNvPr id="5" name="Footer Placeholder 4"/>
          <p:cNvSpPr>
            <a:spLocks noGrp="1"/>
          </p:cNvSpPr>
          <p:nvPr>
            <p:ph type="ftr" sz="quarter" idx="11"/>
          </p:nvPr>
        </p:nvSpPr>
        <p:spPr/>
        <p:txBody>
          <a:bodyPr/>
          <a:lstStyle/>
          <a:p>
            <a:r>
              <a:rPr lang="en-US"/>
              <a:t>CSC253</a:t>
            </a:r>
          </a:p>
        </p:txBody>
      </p:sp>
      <p:sp>
        <p:nvSpPr>
          <p:cNvPr id="6" name="Slide Number Placeholder 5"/>
          <p:cNvSpPr>
            <a:spLocks noGrp="1"/>
          </p:cNvSpPr>
          <p:nvPr>
            <p:ph type="sldNum" sz="quarter" idx="12"/>
          </p:nvPr>
        </p:nvSpPr>
        <p:spPr/>
        <p:txBody>
          <a:bodyPr/>
          <a:lstStyle/>
          <a:p>
            <a:fld id="{A6DEC08E-C79D-475D-892E-870EC715683B}" type="slidenum">
              <a:rPr lang="en-US" smtClean="0"/>
              <a:pPr/>
              <a:t>‹#›</a:t>
            </a:fld>
            <a:endParaRPr lang="en-US"/>
          </a:p>
        </p:txBody>
      </p:sp>
    </p:spTree>
    <p:extLst>
      <p:ext uri="{BB962C8B-B14F-4D97-AF65-F5344CB8AC3E}">
        <p14:creationId xmlns:p14="http://schemas.microsoft.com/office/powerpoint/2010/main" val="259922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8A3F37-3379-4978-800A-E0EB80E6A31D}" type="datetime1">
              <a:rPr lang="en-US" smtClean="0"/>
              <a:t>4/1/2019</a:t>
            </a:fld>
            <a:endParaRPr lang="en-US"/>
          </a:p>
        </p:txBody>
      </p:sp>
      <p:sp>
        <p:nvSpPr>
          <p:cNvPr id="5" name="Footer Placeholder 4"/>
          <p:cNvSpPr>
            <a:spLocks noGrp="1"/>
          </p:cNvSpPr>
          <p:nvPr>
            <p:ph type="ftr" sz="quarter" idx="11"/>
          </p:nvPr>
        </p:nvSpPr>
        <p:spPr/>
        <p:txBody>
          <a:bodyPr/>
          <a:lstStyle/>
          <a:p>
            <a:r>
              <a:rPr lang="en-US"/>
              <a:t>CSC253</a:t>
            </a:r>
          </a:p>
        </p:txBody>
      </p:sp>
      <p:sp>
        <p:nvSpPr>
          <p:cNvPr id="6" name="Slide Number Placeholder 5"/>
          <p:cNvSpPr>
            <a:spLocks noGrp="1"/>
          </p:cNvSpPr>
          <p:nvPr>
            <p:ph type="sldNum" sz="quarter" idx="12"/>
          </p:nvPr>
        </p:nvSpPr>
        <p:spPr/>
        <p:txBody>
          <a:bodyPr/>
          <a:lstStyle/>
          <a:p>
            <a:fld id="{A6DEC08E-C79D-475D-892E-870EC715683B}" type="slidenum">
              <a:rPr lang="en-US" smtClean="0"/>
              <a:pPr/>
              <a:t>‹#›</a:t>
            </a:fld>
            <a:endParaRPr lang="en-US"/>
          </a:p>
        </p:txBody>
      </p:sp>
    </p:spTree>
    <p:extLst>
      <p:ext uri="{BB962C8B-B14F-4D97-AF65-F5344CB8AC3E}">
        <p14:creationId xmlns:p14="http://schemas.microsoft.com/office/powerpoint/2010/main" val="341508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205005-ED45-4990-93A5-3FE706DB2EDB}" type="datetime1">
              <a:rPr lang="en-US" smtClean="0"/>
              <a:t>4/1/2019</a:t>
            </a:fld>
            <a:endParaRPr lang="en-US"/>
          </a:p>
        </p:txBody>
      </p:sp>
      <p:sp>
        <p:nvSpPr>
          <p:cNvPr id="5" name="Footer Placeholder 4"/>
          <p:cNvSpPr>
            <a:spLocks noGrp="1"/>
          </p:cNvSpPr>
          <p:nvPr>
            <p:ph type="ftr" sz="quarter" idx="11"/>
          </p:nvPr>
        </p:nvSpPr>
        <p:spPr/>
        <p:txBody>
          <a:bodyPr/>
          <a:lstStyle/>
          <a:p>
            <a:r>
              <a:rPr lang="en-US"/>
              <a:t>CSC253</a:t>
            </a:r>
          </a:p>
        </p:txBody>
      </p:sp>
      <p:sp>
        <p:nvSpPr>
          <p:cNvPr id="6" name="Slide Number Placeholder 5"/>
          <p:cNvSpPr>
            <a:spLocks noGrp="1"/>
          </p:cNvSpPr>
          <p:nvPr>
            <p:ph type="sldNum" sz="quarter" idx="12"/>
          </p:nvPr>
        </p:nvSpPr>
        <p:spPr/>
        <p:txBody>
          <a:bodyPr/>
          <a:lstStyle/>
          <a:p>
            <a:fld id="{A6DEC08E-C79D-475D-892E-870EC715683B}" type="slidenum">
              <a:rPr lang="en-US" smtClean="0"/>
              <a:pPr/>
              <a:t>‹#›</a:t>
            </a:fld>
            <a:endParaRPr lang="en-US"/>
          </a:p>
        </p:txBody>
      </p:sp>
    </p:spTree>
    <p:extLst>
      <p:ext uri="{BB962C8B-B14F-4D97-AF65-F5344CB8AC3E}">
        <p14:creationId xmlns:p14="http://schemas.microsoft.com/office/powerpoint/2010/main" val="218429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799683-AFCB-4D12-9C0D-C7A7EC6571AB}" type="datetime1">
              <a:rPr lang="en-US" smtClean="0"/>
              <a:t>4/1/2019</a:t>
            </a:fld>
            <a:endParaRPr lang="en-US"/>
          </a:p>
        </p:txBody>
      </p:sp>
      <p:sp>
        <p:nvSpPr>
          <p:cNvPr id="6" name="Footer Placeholder 5"/>
          <p:cNvSpPr>
            <a:spLocks noGrp="1"/>
          </p:cNvSpPr>
          <p:nvPr>
            <p:ph type="ftr" sz="quarter" idx="11"/>
          </p:nvPr>
        </p:nvSpPr>
        <p:spPr/>
        <p:txBody>
          <a:bodyPr/>
          <a:lstStyle/>
          <a:p>
            <a:r>
              <a:rPr lang="en-US"/>
              <a:t>CSC253</a:t>
            </a:r>
          </a:p>
        </p:txBody>
      </p:sp>
      <p:sp>
        <p:nvSpPr>
          <p:cNvPr id="7" name="Slide Number Placeholder 6"/>
          <p:cNvSpPr>
            <a:spLocks noGrp="1"/>
          </p:cNvSpPr>
          <p:nvPr>
            <p:ph type="sldNum" sz="quarter" idx="12"/>
          </p:nvPr>
        </p:nvSpPr>
        <p:spPr/>
        <p:txBody>
          <a:bodyPr/>
          <a:lstStyle/>
          <a:p>
            <a:fld id="{A6DEC08E-C79D-475D-892E-870EC715683B}" type="slidenum">
              <a:rPr lang="en-US" smtClean="0"/>
              <a:pPr/>
              <a:t>‹#›</a:t>
            </a:fld>
            <a:endParaRPr lang="en-US"/>
          </a:p>
        </p:txBody>
      </p:sp>
    </p:spTree>
    <p:extLst>
      <p:ext uri="{BB962C8B-B14F-4D97-AF65-F5344CB8AC3E}">
        <p14:creationId xmlns:p14="http://schemas.microsoft.com/office/powerpoint/2010/main" val="397928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8D3C13-4BD4-44CD-81A1-26F23E67F7FA}" type="datetime1">
              <a:rPr lang="en-US" smtClean="0"/>
              <a:t>4/1/2019</a:t>
            </a:fld>
            <a:endParaRPr lang="en-US"/>
          </a:p>
        </p:txBody>
      </p:sp>
      <p:sp>
        <p:nvSpPr>
          <p:cNvPr id="8" name="Footer Placeholder 7"/>
          <p:cNvSpPr>
            <a:spLocks noGrp="1"/>
          </p:cNvSpPr>
          <p:nvPr>
            <p:ph type="ftr" sz="quarter" idx="11"/>
          </p:nvPr>
        </p:nvSpPr>
        <p:spPr/>
        <p:txBody>
          <a:bodyPr/>
          <a:lstStyle/>
          <a:p>
            <a:r>
              <a:rPr lang="en-US"/>
              <a:t>CSC253</a:t>
            </a:r>
          </a:p>
        </p:txBody>
      </p:sp>
      <p:sp>
        <p:nvSpPr>
          <p:cNvPr id="9" name="Slide Number Placeholder 8"/>
          <p:cNvSpPr>
            <a:spLocks noGrp="1"/>
          </p:cNvSpPr>
          <p:nvPr>
            <p:ph type="sldNum" sz="quarter" idx="12"/>
          </p:nvPr>
        </p:nvSpPr>
        <p:spPr/>
        <p:txBody>
          <a:bodyPr/>
          <a:lstStyle/>
          <a:p>
            <a:fld id="{A6DEC08E-C79D-475D-892E-870EC715683B}" type="slidenum">
              <a:rPr lang="en-US" smtClean="0"/>
              <a:pPr/>
              <a:t>‹#›</a:t>
            </a:fld>
            <a:endParaRPr lang="en-US"/>
          </a:p>
        </p:txBody>
      </p:sp>
    </p:spTree>
    <p:extLst>
      <p:ext uri="{BB962C8B-B14F-4D97-AF65-F5344CB8AC3E}">
        <p14:creationId xmlns:p14="http://schemas.microsoft.com/office/powerpoint/2010/main" val="115423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64F4CF-1B48-4506-AE73-E70A6E328860}" type="datetime1">
              <a:rPr lang="en-US" smtClean="0"/>
              <a:t>4/1/2019</a:t>
            </a:fld>
            <a:endParaRPr lang="en-US"/>
          </a:p>
        </p:txBody>
      </p:sp>
      <p:sp>
        <p:nvSpPr>
          <p:cNvPr id="4" name="Footer Placeholder 3"/>
          <p:cNvSpPr>
            <a:spLocks noGrp="1"/>
          </p:cNvSpPr>
          <p:nvPr>
            <p:ph type="ftr" sz="quarter" idx="11"/>
          </p:nvPr>
        </p:nvSpPr>
        <p:spPr/>
        <p:txBody>
          <a:bodyPr/>
          <a:lstStyle/>
          <a:p>
            <a:r>
              <a:rPr lang="en-US"/>
              <a:t>CSC253</a:t>
            </a:r>
          </a:p>
        </p:txBody>
      </p:sp>
      <p:sp>
        <p:nvSpPr>
          <p:cNvPr id="5" name="Slide Number Placeholder 4"/>
          <p:cNvSpPr>
            <a:spLocks noGrp="1"/>
          </p:cNvSpPr>
          <p:nvPr>
            <p:ph type="sldNum" sz="quarter" idx="12"/>
          </p:nvPr>
        </p:nvSpPr>
        <p:spPr/>
        <p:txBody>
          <a:bodyPr/>
          <a:lstStyle/>
          <a:p>
            <a:fld id="{A6DEC08E-C79D-475D-892E-870EC715683B}" type="slidenum">
              <a:rPr lang="en-US" smtClean="0"/>
              <a:pPr/>
              <a:t>‹#›</a:t>
            </a:fld>
            <a:endParaRPr lang="en-US"/>
          </a:p>
        </p:txBody>
      </p:sp>
    </p:spTree>
    <p:extLst>
      <p:ext uri="{BB962C8B-B14F-4D97-AF65-F5344CB8AC3E}">
        <p14:creationId xmlns:p14="http://schemas.microsoft.com/office/powerpoint/2010/main" val="188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44437-9BED-423E-BA93-5E1E1446E2F4}" type="datetime1">
              <a:rPr lang="en-US" smtClean="0"/>
              <a:t>4/1/2019</a:t>
            </a:fld>
            <a:endParaRPr lang="en-US"/>
          </a:p>
        </p:txBody>
      </p:sp>
      <p:sp>
        <p:nvSpPr>
          <p:cNvPr id="3" name="Footer Placeholder 2"/>
          <p:cNvSpPr>
            <a:spLocks noGrp="1"/>
          </p:cNvSpPr>
          <p:nvPr>
            <p:ph type="ftr" sz="quarter" idx="11"/>
          </p:nvPr>
        </p:nvSpPr>
        <p:spPr/>
        <p:txBody>
          <a:bodyPr/>
          <a:lstStyle/>
          <a:p>
            <a:r>
              <a:rPr lang="en-US"/>
              <a:t>CSC253</a:t>
            </a:r>
          </a:p>
        </p:txBody>
      </p:sp>
      <p:sp>
        <p:nvSpPr>
          <p:cNvPr id="4" name="Slide Number Placeholder 3"/>
          <p:cNvSpPr>
            <a:spLocks noGrp="1"/>
          </p:cNvSpPr>
          <p:nvPr>
            <p:ph type="sldNum" sz="quarter" idx="12"/>
          </p:nvPr>
        </p:nvSpPr>
        <p:spPr/>
        <p:txBody>
          <a:bodyPr/>
          <a:lstStyle/>
          <a:p>
            <a:fld id="{A6DEC08E-C79D-475D-892E-870EC715683B}" type="slidenum">
              <a:rPr lang="en-US" smtClean="0"/>
              <a:pPr/>
              <a:t>‹#›</a:t>
            </a:fld>
            <a:endParaRPr lang="en-US"/>
          </a:p>
        </p:txBody>
      </p:sp>
    </p:spTree>
    <p:extLst>
      <p:ext uri="{BB962C8B-B14F-4D97-AF65-F5344CB8AC3E}">
        <p14:creationId xmlns:p14="http://schemas.microsoft.com/office/powerpoint/2010/main" val="74596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708A44-A04A-4EB9-AAD5-896ACFEE75CB}" type="datetime1">
              <a:rPr lang="en-US" smtClean="0"/>
              <a:t>4/1/2019</a:t>
            </a:fld>
            <a:endParaRPr lang="en-US"/>
          </a:p>
        </p:txBody>
      </p:sp>
      <p:sp>
        <p:nvSpPr>
          <p:cNvPr id="6" name="Footer Placeholder 5"/>
          <p:cNvSpPr>
            <a:spLocks noGrp="1"/>
          </p:cNvSpPr>
          <p:nvPr>
            <p:ph type="ftr" sz="quarter" idx="11"/>
          </p:nvPr>
        </p:nvSpPr>
        <p:spPr/>
        <p:txBody>
          <a:bodyPr/>
          <a:lstStyle/>
          <a:p>
            <a:r>
              <a:rPr lang="en-US"/>
              <a:t>CSC253</a:t>
            </a:r>
          </a:p>
        </p:txBody>
      </p:sp>
      <p:sp>
        <p:nvSpPr>
          <p:cNvPr id="7" name="Slide Number Placeholder 6"/>
          <p:cNvSpPr>
            <a:spLocks noGrp="1"/>
          </p:cNvSpPr>
          <p:nvPr>
            <p:ph type="sldNum" sz="quarter" idx="12"/>
          </p:nvPr>
        </p:nvSpPr>
        <p:spPr/>
        <p:txBody>
          <a:bodyPr/>
          <a:lstStyle/>
          <a:p>
            <a:fld id="{A6DEC08E-C79D-475D-892E-870EC715683B}" type="slidenum">
              <a:rPr lang="en-US" smtClean="0"/>
              <a:pPr/>
              <a:t>‹#›</a:t>
            </a:fld>
            <a:endParaRPr lang="en-US"/>
          </a:p>
        </p:txBody>
      </p:sp>
    </p:spTree>
    <p:extLst>
      <p:ext uri="{BB962C8B-B14F-4D97-AF65-F5344CB8AC3E}">
        <p14:creationId xmlns:p14="http://schemas.microsoft.com/office/powerpoint/2010/main" val="80216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191C22-0CE9-4433-AC7E-A23C931D2C23}" type="datetime1">
              <a:rPr lang="en-US" smtClean="0"/>
              <a:t>4/1/2019</a:t>
            </a:fld>
            <a:endParaRPr lang="en-US"/>
          </a:p>
        </p:txBody>
      </p:sp>
      <p:sp>
        <p:nvSpPr>
          <p:cNvPr id="6" name="Footer Placeholder 5"/>
          <p:cNvSpPr>
            <a:spLocks noGrp="1"/>
          </p:cNvSpPr>
          <p:nvPr>
            <p:ph type="ftr" sz="quarter" idx="11"/>
          </p:nvPr>
        </p:nvSpPr>
        <p:spPr/>
        <p:txBody>
          <a:bodyPr/>
          <a:lstStyle/>
          <a:p>
            <a:r>
              <a:rPr lang="en-US"/>
              <a:t>CSC253</a:t>
            </a:r>
          </a:p>
        </p:txBody>
      </p:sp>
      <p:sp>
        <p:nvSpPr>
          <p:cNvPr id="7" name="Slide Number Placeholder 6"/>
          <p:cNvSpPr>
            <a:spLocks noGrp="1"/>
          </p:cNvSpPr>
          <p:nvPr>
            <p:ph type="sldNum" sz="quarter" idx="12"/>
          </p:nvPr>
        </p:nvSpPr>
        <p:spPr/>
        <p:txBody>
          <a:bodyPr/>
          <a:lstStyle/>
          <a:p>
            <a:fld id="{A6DEC08E-C79D-475D-892E-870EC715683B}" type="slidenum">
              <a:rPr lang="en-US" smtClean="0"/>
              <a:pPr/>
              <a:t>‹#›</a:t>
            </a:fld>
            <a:endParaRPr lang="en-US"/>
          </a:p>
        </p:txBody>
      </p:sp>
    </p:spTree>
    <p:extLst>
      <p:ext uri="{BB962C8B-B14F-4D97-AF65-F5344CB8AC3E}">
        <p14:creationId xmlns:p14="http://schemas.microsoft.com/office/powerpoint/2010/main" val="110514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1D592-4065-4D3D-8DB6-3199BC3D484D}" type="datetime1">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CSC253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EC08E-C79D-475D-892E-870EC715683B}" type="slidenum">
              <a:rPr lang="en-US" smtClean="0"/>
              <a:pPr/>
              <a:t>‹#›</a:t>
            </a:fld>
            <a:endParaRPr lang="en-US"/>
          </a:p>
        </p:txBody>
      </p:sp>
      <p:sp>
        <p:nvSpPr>
          <p:cNvPr id="7" name="Rectangle 6"/>
          <p:cNvSpPr/>
          <p:nvPr/>
        </p:nvSpPr>
        <p:spPr>
          <a:xfrm>
            <a:off x="0" y="0"/>
            <a:ext cx="9144000" cy="228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6629400"/>
            <a:ext cx="9220200" cy="22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3600" y="6629400"/>
            <a:ext cx="320040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0A950E7E-B0D1-4535-9CC5-140E39B6CFE8}"/>
              </a:ext>
            </a:extLst>
          </p:cNvPr>
          <p:cNvSpPr txBox="1"/>
          <p:nvPr userDrawn="1"/>
        </p:nvSpPr>
        <p:spPr>
          <a:xfrm>
            <a:off x="9218748" y="381000"/>
            <a:ext cx="830997" cy="7454041"/>
          </a:xfrm>
          <a:prstGeom prst="rect">
            <a:avLst/>
          </a:prstGeom>
          <a:noFill/>
        </p:spPr>
        <p:txBody>
          <a:bodyPr vert="vert" wrap="square" rtlCol="0">
            <a:spAutoFit/>
          </a:bodyPr>
          <a:lstStyle/>
          <a:p>
            <a:r>
              <a:rPr lang="en-US" sz="1800" dirty="0">
                <a:solidFill>
                  <a:srgbClr val="969696"/>
                </a:solidFill>
              </a:rPr>
              <a:t>Design by</a:t>
            </a:r>
          </a:p>
          <a:p>
            <a:r>
              <a:rPr lang="en-US" sz="2400" b="1" dirty="0">
                <a:solidFill>
                  <a:srgbClr val="969696"/>
                </a:solidFill>
              </a:rPr>
              <a:t>MOHD SAIFULNIZAM ABU BAKAR</a:t>
            </a:r>
          </a:p>
        </p:txBody>
      </p:sp>
    </p:spTree>
    <p:extLst>
      <p:ext uri="{BB962C8B-B14F-4D97-AF65-F5344CB8AC3E}">
        <p14:creationId xmlns:p14="http://schemas.microsoft.com/office/powerpoint/2010/main" val="3930961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470025"/>
          </a:xfrm>
        </p:spPr>
        <p:txBody>
          <a:bodyPr>
            <a:normAutofit/>
          </a:bodyPr>
          <a:lstStyle/>
          <a:p>
            <a:r>
              <a:rPr lang="en-US" sz="6000" b="1" dirty="0"/>
              <a:t>TOPIC </a:t>
            </a:r>
            <a:r>
              <a:rPr lang="en-US" sz="6000" b="1" dirty="0" smtClean="0"/>
              <a:t>5 </a:t>
            </a:r>
            <a:r>
              <a:rPr lang="en-US" sz="6000" b="1" dirty="0"/>
              <a:t>- SOUND</a:t>
            </a:r>
          </a:p>
        </p:txBody>
      </p:sp>
      <p:pic>
        <p:nvPicPr>
          <p:cNvPr id="1026" name="Picture 2" descr="Image result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14600"/>
            <a:ext cx="3733800" cy="21723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D8F558A-6B15-4F2C-A5C9-8D99B7B18A82}"/>
              </a:ext>
            </a:extLst>
          </p:cNvPr>
          <p:cNvSpPr txBox="1"/>
          <p:nvPr/>
        </p:nvSpPr>
        <p:spPr>
          <a:xfrm>
            <a:off x="1676400" y="5181600"/>
            <a:ext cx="6096000" cy="923330"/>
          </a:xfrm>
          <a:prstGeom prst="rect">
            <a:avLst/>
          </a:prstGeom>
          <a:noFill/>
        </p:spPr>
        <p:txBody>
          <a:bodyPr wrap="square" rtlCol="0">
            <a:spAutoFit/>
          </a:bodyPr>
          <a:lstStyle/>
          <a:p>
            <a:pPr algn="ctr"/>
            <a:r>
              <a:rPr lang="en-MY" dirty="0"/>
              <a:t>Arranged by :</a:t>
            </a:r>
          </a:p>
          <a:p>
            <a:pPr algn="ctr"/>
            <a:r>
              <a:rPr lang="en-MY" dirty="0"/>
              <a:t>MOHD SAIFULNIZAM ABU BAKAR</a:t>
            </a:r>
          </a:p>
          <a:p>
            <a:pPr algn="ctr"/>
            <a:r>
              <a:rPr lang="en-MY" dirty="0"/>
              <a:t>saiful.uitm.edu.my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Digital / MIDI</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CSC253</a:t>
            </a:r>
          </a:p>
        </p:txBody>
      </p:sp>
      <p:sp>
        <p:nvSpPr>
          <p:cNvPr id="5" name="Slide Number Placeholder 4"/>
          <p:cNvSpPr>
            <a:spLocks noGrp="1"/>
          </p:cNvSpPr>
          <p:nvPr>
            <p:ph type="sldNum" sz="quarter" idx="12"/>
          </p:nvPr>
        </p:nvSpPr>
        <p:spPr/>
        <p:txBody>
          <a:bodyPr/>
          <a:lstStyle/>
          <a:p>
            <a:fld id="{A6DEC08E-C79D-475D-892E-870EC715683B}" type="slidenum">
              <a:rPr lang="en-US" smtClean="0"/>
              <a:pPr/>
              <a:t>10</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731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57400" y="6031468"/>
            <a:ext cx="4912948" cy="369332"/>
          </a:xfrm>
          <a:prstGeom prst="rect">
            <a:avLst/>
          </a:prstGeom>
          <a:noFill/>
        </p:spPr>
        <p:txBody>
          <a:bodyPr wrap="none" rtlCol="0">
            <a:spAutoFit/>
          </a:bodyPr>
          <a:lstStyle/>
          <a:p>
            <a:r>
              <a:rPr lang="en-US" dirty="0"/>
              <a:t>https://www.youtube.com/watch?v=oeHrtSVcm0s</a:t>
            </a:r>
          </a:p>
        </p:txBody>
      </p:sp>
    </p:spTree>
    <p:extLst>
      <p:ext uri="{BB962C8B-B14F-4D97-AF65-F5344CB8AC3E}">
        <p14:creationId xmlns:p14="http://schemas.microsoft.com/office/powerpoint/2010/main" val="75793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Audio</a:t>
            </a:r>
          </a:p>
        </p:txBody>
      </p:sp>
      <p:sp>
        <p:nvSpPr>
          <p:cNvPr id="3" name="Content Placeholder 2"/>
          <p:cNvSpPr>
            <a:spLocks noGrp="1"/>
          </p:cNvSpPr>
          <p:nvPr>
            <p:ph sz="quarter" idx="1"/>
          </p:nvPr>
        </p:nvSpPr>
        <p:spPr/>
        <p:txBody>
          <a:bodyPr>
            <a:normAutofit fontScale="92500" lnSpcReduction="20000"/>
          </a:bodyPr>
          <a:lstStyle/>
          <a:p>
            <a:r>
              <a:rPr lang="en-US" dirty="0">
                <a:solidFill>
                  <a:srgbClr val="FF0000"/>
                </a:solidFill>
              </a:rPr>
              <a:t>Digital audio data </a:t>
            </a:r>
            <a:r>
              <a:rPr lang="en-US" dirty="0"/>
              <a:t>is the actual representation of sound, stored in the form of samples.</a:t>
            </a:r>
          </a:p>
          <a:p>
            <a:r>
              <a:rPr lang="en-US" dirty="0"/>
              <a:t>Samples represent the amplitude (or loudness) of sound at a discrete point in time.</a:t>
            </a:r>
          </a:p>
          <a:p>
            <a:r>
              <a:rPr lang="en-US" dirty="0"/>
              <a:t>Quality of digital recording depends on the</a:t>
            </a:r>
          </a:p>
          <a:p>
            <a:pPr lvl="1"/>
            <a:r>
              <a:rPr lang="en-US" b="1" i="1" dirty="0">
                <a:solidFill>
                  <a:srgbClr val="FF0000"/>
                </a:solidFill>
              </a:rPr>
              <a:t>sampling rate</a:t>
            </a:r>
            <a:r>
              <a:rPr lang="en-US" b="1" dirty="0">
                <a:solidFill>
                  <a:srgbClr val="FF0000"/>
                </a:solidFill>
              </a:rPr>
              <a:t>(or frequency), </a:t>
            </a:r>
            <a:r>
              <a:rPr lang="en-US" dirty="0"/>
              <a:t>that is, the number of samples taken per second. It is measured in kilohertz means thousands of samples per second. Example : 22kHz</a:t>
            </a:r>
          </a:p>
          <a:p>
            <a:pPr lvl="1"/>
            <a:r>
              <a:rPr lang="en-US" b="1" i="1" dirty="0">
                <a:solidFill>
                  <a:srgbClr val="FF0000"/>
                </a:solidFill>
              </a:rPr>
              <a:t>sample size (resolution / bit depth / dynamic range),</a:t>
            </a:r>
            <a:r>
              <a:rPr lang="en-US" dirty="0"/>
              <a:t>that is how many numbers are used to represent the value of each sample. Example : 16 bits</a:t>
            </a:r>
          </a:p>
          <a:p>
            <a:pPr lvl="1"/>
            <a:endParaRPr lang="en-US" dirty="0"/>
          </a:p>
          <a:p>
            <a:endParaRPr lang="en-US" dirty="0"/>
          </a:p>
        </p:txBody>
      </p:sp>
      <p:sp>
        <p:nvSpPr>
          <p:cNvPr id="4" name="Footer Placeholder 3">
            <a:extLst>
              <a:ext uri="{FF2B5EF4-FFF2-40B4-BE49-F238E27FC236}">
                <a16:creationId xmlns:a16="http://schemas.microsoft.com/office/drawing/2014/main" xmlns="" id="{44295336-06A1-4B51-9517-DC8A9679E20F}"/>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4A44C9D3-26EF-4082-A49D-E20B6303A764}"/>
              </a:ext>
            </a:extLst>
          </p:cNvPr>
          <p:cNvSpPr>
            <a:spLocks noGrp="1"/>
          </p:cNvSpPr>
          <p:nvPr>
            <p:ph type="sldNum" sz="quarter" idx="12"/>
          </p:nvPr>
        </p:nvSpPr>
        <p:spPr/>
        <p:txBody>
          <a:bodyPr/>
          <a:lstStyle/>
          <a:p>
            <a:fld id="{A6DEC08E-C79D-475D-892E-870EC715683B}" type="slidenum">
              <a:rPr lang="en-US" smtClean="0"/>
              <a:pPr/>
              <a:t>11</a:t>
            </a:fld>
            <a:endParaRPr lang="en-US"/>
          </a:p>
        </p:txBody>
      </p:sp>
    </p:spTree>
    <p:extLst>
      <p:ext uri="{BB962C8B-B14F-4D97-AF65-F5344CB8AC3E}">
        <p14:creationId xmlns:p14="http://schemas.microsoft.com/office/powerpoint/2010/main" val="95813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three sampling frequencies most often used in multimedia are CD-quality 44.1 kHz, 22.05 kHz and 11.025 kHz.</a:t>
            </a:r>
          </a:p>
          <a:p>
            <a:endParaRPr lang="en-US" dirty="0"/>
          </a:p>
        </p:txBody>
      </p:sp>
      <p:sp>
        <p:nvSpPr>
          <p:cNvPr id="4" name="Footer Placeholder 3"/>
          <p:cNvSpPr>
            <a:spLocks noGrp="1"/>
          </p:cNvSpPr>
          <p:nvPr>
            <p:ph type="ftr" sz="quarter" idx="11"/>
          </p:nvPr>
        </p:nvSpPr>
        <p:spPr/>
        <p:txBody>
          <a:bodyPr/>
          <a:lstStyle/>
          <a:p>
            <a:r>
              <a:rPr lang="en-US"/>
              <a:t>CSC253</a:t>
            </a:r>
          </a:p>
        </p:txBody>
      </p:sp>
      <p:sp>
        <p:nvSpPr>
          <p:cNvPr id="5" name="Slide Number Placeholder 4"/>
          <p:cNvSpPr>
            <a:spLocks noGrp="1"/>
          </p:cNvSpPr>
          <p:nvPr>
            <p:ph type="sldNum" sz="quarter" idx="12"/>
          </p:nvPr>
        </p:nvSpPr>
        <p:spPr/>
        <p:txBody>
          <a:bodyPr/>
          <a:lstStyle/>
          <a:p>
            <a:fld id="{A6DEC08E-C79D-475D-892E-870EC715683B}" type="slidenum">
              <a:rPr lang="en-US" smtClean="0"/>
              <a:pPr/>
              <a:t>12</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699" r="11403"/>
          <a:stretch/>
        </p:blipFill>
        <p:spPr bwMode="auto">
          <a:xfrm>
            <a:off x="478971" y="3429000"/>
            <a:ext cx="813436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080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Digital Audio</a:t>
            </a:r>
          </a:p>
        </p:txBody>
      </p:sp>
      <p:sp>
        <p:nvSpPr>
          <p:cNvPr id="3" name="Content Placeholder 2"/>
          <p:cNvSpPr>
            <a:spLocks noGrp="1"/>
          </p:cNvSpPr>
          <p:nvPr>
            <p:ph sz="quarter" idx="1"/>
          </p:nvPr>
        </p:nvSpPr>
        <p:spPr>
          <a:xfrm>
            <a:off x="457200" y="1600200"/>
            <a:ext cx="7772400" cy="4873752"/>
          </a:xfrm>
        </p:spPr>
        <p:txBody>
          <a:bodyPr>
            <a:normAutofit fontScale="92500" lnSpcReduction="10000"/>
          </a:bodyPr>
          <a:lstStyle/>
          <a:p>
            <a:r>
              <a:rPr lang="en-US" dirty="0"/>
              <a:t>The number of bits used to describe the amplitude of sound wave when sampled, determines the sample size.</a:t>
            </a:r>
          </a:p>
          <a:p>
            <a:r>
              <a:rPr lang="en-US" dirty="0"/>
              <a:t>Digital audio is </a:t>
            </a:r>
            <a:r>
              <a:rPr lang="en-US" dirty="0">
                <a:solidFill>
                  <a:srgbClr val="FF0000"/>
                </a:solidFill>
              </a:rPr>
              <a:t>device independent.</a:t>
            </a:r>
          </a:p>
          <a:p>
            <a:r>
              <a:rPr lang="en-US" dirty="0"/>
              <a:t>The value of each sample is rounded off to the nearest integer (quantization).</a:t>
            </a:r>
          </a:p>
          <a:p>
            <a:r>
              <a:rPr lang="en-US" dirty="0"/>
              <a:t>Crucial aspects of preparing digital audio files are:</a:t>
            </a:r>
          </a:p>
          <a:p>
            <a:pPr lvl="1"/>
            <a:r>
              <a:rPr lang="en-US" sz="2000" dirty="0"/>
              <a:t>Balancing the need for sound quality against available RAM and hard disk resource.</a:t>
            </a:r>
          </a:p>
          <a:p>
            <a:pPr lvl="1"/>
            <a:r>
              <a:rPr lang="en-US" sz="2000" dirty="0"/>
              <a:t>Setting appropriate recording levels to get a high-quality and clean recording.</a:t>
            </a:r>
          </a:p>
          <a:p>
            <a:endParaRPr lang="en-US" dirty="0"/>
          </a:p>
        </p:txBody>
      </p:sp>
      <p:sp>
        <p:nvSpPr>
          <p:cNvPr id="4" name="Footer Placeholder 3">
            <a:extLst>
              <a:ext uri="{FF2B5EF4-FFF2-40B4-BE49-F238E27FC236}">
                <a16:creationId xmlns:a16="http://schemas.microsoft.com/office/drawing/2014/main" xmlns="" id="{D8BAB6C5-8F5E-40D1-891F-B72876711B84}"/>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E9495E2E-CAEB-4C09-8F43-D736AE9D4EC9}"/>
              </a:ext>
            </a:extLst>
          </p:cNvPr>
          <p:cNvSpPr>
            <a:spLocks noGrp="1"/>
          </p:cNvSpPr>
          <p:nvPr>
            <p:ph type="sldNum" sz="quarter" idx="12"/>
          </p:nvPr>
        </p:nvSpPr>
        <p:spPr/>
        <p:txBody>
          <a:bodyPr/>
          <a:lstStyle/>
          <a:p>
            <a:fld id="{A6DEC08E-C79D-475D-892E-870EC715683B}" type="slidenum">
              <a:rPr lang="en-US" smtClean="0"/>
              <a:pPr/>
              <a:t>13</a:t>
            </a:fld>
            <a:endParaRPr lang="en-US"/>
          </a:p>
        </p:txBody>
      </p:sp>
    </p:spTree>
    <p:extLst>
      <p:ext uri="{BB962C8B-B14F-4D97-AF65-F5344CB8AC3E}">
        <p14:creationId xmlns:p14="http://schemas.microsoft.com/office/powerpoint/2010/main" val="41982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Digital Audio</a:t>
            </a:r>
          </a:p>
        </p:txBody>
      </p:sp>
      <p:sp>
        <p:nvSpPr>
          <p:cNvPr id="3" name="Content Placeholder 2"/>
          <p:cNvSpPr>
            <a:spLocks noGrp="1"/>
          </p:cNvSpPr>
          <p:nvPr>
            <p:ph sz="quarter" idx="1"/>
          </p:nvPr>
        </p:nvSpPr>
        <p:spPr/>
        <p:txBody>
          <a:bodyPr>
            <a:normAutofit fontScale="85000" lnSpcReduction="10000"/>
          </a:bodyPr>
          <a:lstStyle/>
          <a:p>
            <a:r>
              <a:rPr lang="en-US" dirty="0"/>
              <a:t>Audio resolution determines the accuracy with which sound can be digitized.</a:t>
            </a:r>
          </a:p>
          <a:p>
            <a:r>
              <a:rPr lang="en-US" dirty="0"/>
              <a:t>Size of a </a:t>
            </a:r>
            <a:r>
              <a:rPr lang="en-US" b="1" dirty="0">
                <a:solidFill>
                  <a:srgbClr val="FF0000"/>
                </a:solidFill>
              </a:rPr>
              <a:t>monophonic</a:t>
            </a:r>
            <a:r>
              <a:rPr lang="en-US" dirty="0"/>
              <a:t> digital recording = sampling rate x duration of recording in seconds x (bit resolution/8) x 1.</a:t>
            </a:r>
          </a:p>
          <a:p>
            <a:r>
              <a:rPr lang="en-US" dirty="0"/>
              <a:t>Size of </a:t>
            </a:r>
            <a:r>
              <a:rPr lang="en-US" b="1" dirty="0">
                <a:solidFill>
                  <a:srgbClr val="FF0000"/>
                </a:solidFill>
              </a:rPr>
              <a:t>stereo</a:t>
            </a:r>
            <a:r>
              <a:rPr lang="en-US" dirty="0"/>
              <a:t> recording = sampling rate x duration of recording in seconds x (bit resolution/8) x 2.</a:t>
            </a:r>
          </a:p>
          <a:p>
            <a:r>
              <a:rPr lang="en-US" dirty="0"/>
              <a:t>Once a recording had been completed, it almost always needs to be edited.</a:t>
            </a:r>
          </a:p>
          <a:p>
            <a:r>
              <a:rPr lang="en-US" b="1" dirty="0">
                <a:solidFill>
                  <a:srgbClr val="FF0000"/>
                </a:solidFill>
              </a:rPr>
              <a:t>Audacity</a:t>
            </a:r>
            <a:r>
              <a:rPr lang="en-US" dirty="0"/>
              <a:t> – an open source, cross platform editing tool for digitizing sound. (http://audacity.sourceforge.net). </a:t>
            </a:r>
          </a:p>
          <a:p>
            <a:endParaRPr lang="en-US" dirty="0"/>
          </a:p>
        </p:txBody>
      </p:sp>
      <p:sp>
        <p:nvSpPr>
          <p:cNvPr id="4" name="Footer Placeholder 3">
            <a:extLst>
              <a:ext uri="{FF2B5EF4-FFF2-40B4-BE49-F238E27FC236}">
                <a16:creationId xmlns:a16="http://schemas.microsoft.com/office/drawing/2014/main" xmlns="" id="{00AF8398-99F8-41A3-818C-F3076F1CCEEB}"/>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797A3575-4279-407C-8C11-9F83A4EE5B11}"/>
              </a:ext>
            </a:extLst>
          </p:cNvPr>
          <p:cNvSpPr>
            <a:spLocks noGrp="1"/>
          </p:cNvSpPr>
          <p:nvPr>
            <p:ph type="sldNum" sz="quarter" idx="12"/>
          </p:nvPr>
        </p:nvSpPr>
        <p:spPr/>
        <p:txBody>
          <a:bodyPr/>
          <a:lstStyle/>
          <a:p>
            <a:fld id="{A6DEC08E-C79D-475D-892E-870EC715683B}" type="slidenum">
              <a:rPr lang="en-US" smtClean="0"/>
              <a:pPr/>
              <a:t>14</a:t>
            </a:fld>
            <a:endParaRPr lang="en-US"/>
          </a:p>
        </p:txBody>
      </p:sp>
    </p:spTree>
    <p:extLst>
      <p:ext uri="{BB962C8B-B14F-4D97-AF65-F5344CB8AC3E}">
        <p14:creationId xmlns:p14="http://schemas.microsoft.com/office/powerpoint/2010/main" val="365984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Monophonic</a:t>
            </a:r>
            <a:endParaRPr lang="en-MY" dirty="0"/>
          </a:p>
        </p:txBody>
      </p:sp>
      <p:sp>
        <p:nvSpPr>
          <p:cNvPr id="3" name="Content Placeholder 2"/>
          <p:cNvSpPr>
            <a:spLocks noGrp="1"/>
          </p:cNvSpPr>
          <p:nvPr>
            <p:ph sz="quarter" idx="1"/>
          </p:nvPr>
        </p:nvSpPr>
        <p:spPr/>
        <p:txBody>
          <a:bodyPr>
            <a:normAutofit lnSpcReduction="10000"/>
          </a:bodyPr>
          <a:lstStyle/>
          <a:p>
            <a:r>
              <a:rPr lang="en-MY" dirty="0"/>
              <a:t>Commonly called mono sound, mono or non-stereo sound, this early sound system used a single channel of audio for sound output. </a:t>
            </a:r>
          </a:p>
          <a:p>
            <a:r>
              <a:rPr lang="en-MY" dirty="0"/>
              <a:t>Monophonic sound is the most basic format of sound output. </a:t>
            </a:r>
          </a:p>
          <a:p>
            <a:r>
              <a:rPr lang="en-MY" b="1" dirty="0">
                <a:solidFill>
                  <a:srgbClr val="FF0000"/>
                </a:solidFill>
              </a:rPr>
              <a:t>Mono</a:t>
            </a:r>
            <a:r>
              <a:rPr lang="en-MY" dirty="0"/>
              <a:t> (monophonic, or monaural) is sound from a </a:t>
            </a:r>
            <a:r>
              <a:rPr lang="en-MY" b="1" dirty="0">
                <a:solidFill>
                  <a:srgbClr val="FF0000"/>
                </a:solidFill>
              </a:rPr>
              <a:t>single source</a:t>
            </a:r>
            <a:r>
              <a:rPr lang="en-MY" dirty="0"/>
              <a:t>. </a:t>
            </a:r>
          </a:p>
          <a:p>
            <a:r>
              <a:rPr lang="en-MY" dirty="0"/>
              <a:t>All speakers in a mono system (like an intercom) will carry the same signal. </a:t>
            </a:r>
          </a:p>
          <a:p>
            <a:endParaRPr lang="en-MY" dirty="0"/>
          </a:p>
        </p:txBody>
      </p:sp>
      <p:sp>
        <p:nvSpPr>
          <p:cNvPr id="4" name="Footer Placeholder 3">
            <a:extLst>
              <a:ext uri="{FF2B5EF4-FFF2-40B4-BE49-F238E27FC236}">
                <a16:creationId xmlns:a16="http://schemas.microsoft.com/office/drawing/2014/main" xmlns="" id="{12C70BA6-49BE-40EA-B0D2-ABF994F0AB8D}"/>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488337DC-9002-41CD-B1C4-03281022FDA5}"/>
              </a:ext>
            </a:extLst>
          </p:cNvPr>
          <p:cNvSpPr>
            <a:spLocks noGrp="1"/>
          </p:cNvSpPr>
          <p:nvPr>
            <p:ph type="sldNum" sz="quarter" idx="12"/>
          </p:nvPr>
        </p:nvSpPr>
        <p:spPr/>
        <p:txBody>
          <a:bodyPr/>
          <a:lstStyle/>
          <a:p>
            <a:fld id="{A6DEC08E-C79D-475D-892E-870EC715683B}" type="slidenum">
              <a:rPr lang="en-US" smtClean="0"/>
              <a:pPr/>
              <a:t>15</a:t>
            </a:fld>
            <a:endParaRPr lang="en-US"/>
          </a:p>
        </p:txBody>
      </p:sp>
    </p:spTree>
    <p:extLst>
      <p:ext uri="{BB962C8B-B14F-4D97-AF65-F5344CB8AC3E}">
        <p14:creationId xmlns:p14="http://schemas.microsoft.com/office/powerpoint/2010/main" val="311946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Monophonic</a:t>
            </a:r>
            <a:endParaRPr lang="en-MY" dirty="0"/>
          </a:p>
        </p:txBody>
      </p:sp>
      <p:sp>
        <p:nvSpPr>
          <p:cNvPr id="3" name="Content Placeholder 2"/>
          <p:cNvSpPr>
            <a:spLocks noGrp="1"/>
          </p:cNvSpPr>
          <p:nvPr>
            <p:ph sz="quarter" idx="1"/>
          </p:nvPr>
        </p:nvSpPr>
        <p:spPr/>
        <p:txBody>
          <a:bodyPr/>
          <a:lstStyle/>
          <a:p>
            <a:endParaRPr lang="en-MY"/>
          </a:p>
        </p:txBody>
      </p:sp>
      <p:pic>
        <p:nvPicPr>
          <p:cNvPr id="4" name="Picture 2"/>
          <p:cNvPicPr>
            <a:picLocks noChangeAspect="1" noChangeArrowheads="1"/>
          </p:cNvPicPr>
          <p:nvPr/>
        </p:nvPicPr>
        <p:blipFill>
          <a:blip r:embed="rId2" cstate="print"/>
          <a:srcRect/>
          <a:stretch>
            <a:fillRect/>
          </a:stretch>
        </p:blipFill>
        <p:spPr bwMode="auto">
          <a:xfrm>
            <a:off x="990600" y="1676400"/>
            <a:ext cx="6852518" cy="3810000"/>
          </a:xfrm>
          <a:prstGeom prst="rect">
            <a:avLst/>
          </a:prstGeom>
          <a:noFill/>
          <a:ln w="9525">
            <a:noFill/>
            <a:miter lim="800000"/>
            <a:headEnd/>
            <a:tailEnd/>
          </a:ln>
          <a:effectLst/>
        </p:spPr>
      </p:pic>
      <p:sp>
        <p:nvSpPr>
          <p:cNvPr id="5" name="Footer Placeholder 4">
            <a:extLst>
              <a:ext uri="{FF2B5EF4-FFF2-40B4-BE49-F238E27FC236}">
                <a16:creationId xmlns:a16="http://schemas.microsoft.com/office/drawing/2014/main" xmlns="" id="{4772D398-8178-4BF6-9B4A-FF0ED84ACD3E}"/>
              </a:ext>
            </a:extLst>
          </p:cNvPr>
          <p:cNvSpPr>
            <a:spLocks noGrp="1"/>
          </p:cNvSpPr>
          <p:nvPr>
            <p:ph type="ftr" sz="quarter" idx="11"/>
          </p:nvPr>
        </p:nvSpPr>
        <p:spPr/>
        <p:txBody>
          <a:bodyPr/>
          <a:lstStyle/>
          <a:p>
            <a:r>
              <a:rPr lang="en-US"/>
              <a:t>CSC253</a:t>
            </a:r>
          </a:p>
        </p:txBody>
      </p:sp>
      <p:sp>
        <p:nvSpPr>
          <p:cNvPr id="6" name="Slide Number Placeholder 5">
            <a:extLst>
              <a:ext uri="{FF2B5EF4-FFF2-40B4-BE49-F238E27FC236}">
                <a16:creationId xmlns:a16="http://schemas.microsoft.com/office/drawing/2014/main" xmlns="" id="{5523D456-AF19-4814-B530-FB8A81E48685}"/>
              </a:ext>
            </a:extLst>
          </p:cNvPr>
          <p:cNvSpPr>
            <a:spLocks noGrp="1"/>
          </p:cNvSpPr>
          <p:nvPr>
            <p:ph type="sldNum" sz="quarter" idx="12"/>
          </p:nvPr>
        </p:nvSpPr>
        <p:spPr/>
        <p:txBody>
          <a:bodyPr/>
          <a:lstStyle/>
          <a:p>
            <a:fld id="{A6DEC08E-C79D-475D-892E-870EC715683B}" type="slidenum">
              <a:rPr lang="en-US" smtClean="0"/>
              <a:pPr/>
              <a:t>16</a:t>
            </a:fld>
            <a:endParaRPr lang="en-US"/>
          </a:p>
        </p:txBody>
      </p:sp>
    </p:spTree>
    <p:extLst>
      <p:ext uri="{BB962C8B-B14F-4D97-AF65-F5344CB8AC3E}">
        <p14:creationId xmlns:p14="http://schemas.microsoft.com/office/powerpoint/2010/main" val="193797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Stereophonic</a:t>
            </a:r>
            <a:endParaRPr lang="en-MY" dirty="0"/>
          </a:p>
        </p:txBody>
      </p:sp>
      <p:sp>
        <p:nvSpPr>
          <p:cNvPr id="3" name="Content Placeholder 2"/>
          <p:cNvSpPr>
            <a:spLocks noGrp="1"/>
          </p:cNvSpPr>
          <p:nvPr>
            <p:ph sz="quarter" idx="1"/>
          </p:nvPr>
        </p:nvSpPr>
        <p:spPr/>
        <p:txBody>
          <a:bodyPr>
            <a:normAutofit fontScale="92500"/>
          </a:bodyPr>
          <a:lstStyle/>
          <a:p>
            <a:r>
              <a:rPr lang="en-MY" dirty="0"/>
              <a:t>Commonly called stereo sound or just stereo</a:t>
            </a:r>
          </a:p>
          <a:p>
            <a:r>
              <a:rPr lang="en-MY" dirty="0"/>
              <a:t>Stereophonic sound divides sounds across </a:t>
            </a:r>
            <a:r>
              <a:rPr lang="en-MY" b="1" dirty="0">
                <a:solidFill>
                  <a:srgbClr val="FF0000"/>
                </a:solidFill>
              </a:rPr>
              <a:t>two channels</a:t>
            </a:r>
            <a:r>
              <a:rPr lang="en-MY" dirty="0"/>
              <a:t> (recorded on two separate sources) then the recorded sounds are mixed so that some elements are channelled to the left and others to the right. </a:t>
            </a:r>
          </a:p>
          <a:p>
            <a:r>
              <a:rPr lang="en-MY" dirty="0"/>
              <a:t>Stereo (stereophonic) is sound from two sources, ideally spaced apart, and reproduces sound the way we hear it naturally, with two ears.</a:t>
            </a:r>
          </a:p>
          <a:p>
            <a:endParaRPr lang="en-MY" dirty="0"/>
          </a:p>
        </p:txBody>
      </p:sp>
      <p:sp>
        <p:nvSpPr>
          <p:cNvPr id="4" name="Footer Placeholder 3">
            <a:extLst>
              <a:ext uri="{FF2B5EF4-FFF2-40B4-BE49-F238E27FC236}">
                <a16:creationId xmlns:a16="http://schemas.microsoft.com/office/drawing/2014/main" xmlns="" id="{E9D7E51A-CF59-4297-8607-CE2A36803D16}"/>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F81F655D-6B77-4548-A8F8-43D88516905D}"/>
              </a:ext>
            </a:extLst>
          </p:cNvPr>
          <p:cNvSpPr>
            <a:spLocks noGrp="1"/>
          </p:cNvSpPr>
          <p:nvPr>
            <p:ph type="sldNum" sz="quarter" idx="12"/>
          </p:nvPr>
        </p:nvSpPr>
        <p:spPr/>
        <p:txBody>
          <a:bodyPr/>
          <a:lstStyle/>
          <a:p>
            <a:fld id="{A6DEC08E-C79D-475D-892E-870EC715683B}" type="slidenum">
              <a:rPr lang="en-US" smtClean="0"/>
              <a:pPr/>
              <a:t>17</a:t>
            </a:fld>
            <a:endParaRPr lang="en-US"/>
          </a:p>
        </p:txBody>
      </p:sp>
    </p:spTree>
    <p:extLst>
      <p:ext uri="{BB962C8B-B14F-4D97-AF65-F5344CB8AC3E}">
        <p14:creationId xmlns:p14="http://schemas.microsoft.com/office/powerpoint/2010/main" val="316622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Stereophonic</a:t>
            </a:r>
            <a:endParaRPr lang="en-MY" dirty="0"/>
          </a:p>
        </p:txBody>
      </p:sp>
      <p:sp>
        <p:nvSpPr>
          <p:cNvPr id="3" name="Content Placeholder 2"/>
          <p:cNvSpPr>
            <a:spLocks noGrp="1"/>
          </p:cNvSpPr>
          <p:nvPr>
            <p:ph sz="quarter" idx="1"/>
          </p:nvPr>
        </p:nvSpPr>
        <p:spPr/>
        <p:txBody>
          <a:bodyPr/>
          <a:lstStyle/>
          <a:p>
            <a:endParaRPr lang="en-MY"/>
          </a:p>
        </p:txBody>
      </p:sp>
      <p:pic>
        <p:nvPicPr>
          <p:cNvPr id="4" name="Picture 2"/>
          <p:cNvPicPr>
            <a:picLocks noChangeAspect="1" noChangeArrowheads="1"/>
          </p:cNvPicPr>
          <p:nvPr/>
        </p:nvPicPr>
        <p:blipFill>
          <a:blip r:embed="rId2" cstate="print"/>
          <a:srcRect/>
          <a:stretch>
            <a:fillRect/>
          </a:stretch>
        </p:blipFill>
        <p:spPr bwMode="auto">
          <a:xfrm>
            <a:off x="1524000" y="1447800"/>
            <a:ext cx="5086350" cy="4514850"/>
          </a:xfrm>
          <a:prstGeom prst="rect">
            <a:avLst/>
          </a:prstGeom>
          <a:noFill/>
          <a:ln w="9525">
            <a:noFill/>
            <a:miter lim="800000"/>
            <a:headEnd/>
            <a:tailEnd/>
          </a:ln>
          <a:effectLst/>
        </p:spPr>
      </p:pic>
      <p:sp>
        <p:nvSpPr>
          <p:cNvPr id="5" name="Footer Placeholder 4">
            <a:extLst>
              <a:ext uri="{FF2B5EF4-FFF2-40B4-BE49-F238E27FC236}">
                <a16:creationId xmlns:a16="http://schemas.microsoft.com/office/drawing/2014/main" xmlns="" id="{DA8FA161-C10C-45B5-B993-ACB6CEF3510A}"/>
              </a:ext>
            </a:extLst>
          </p:cNvPr>
          <p:cNvSpPr>
            <a:spLocks noGrp="1"/>
          </p:cNvSpPr>
          <p:nvPr>
            <p:ph type="ftr" sz="quarter" idx="11"/>
          </p:nvPr>
        </p:nvSpPr>
        <p:spPr/>
        <p:txBody>
          <a:bodyPr/>
          <a:lstStyle/>
          <a:p>
            <a:r>
              <a:rPr lang="en-US"/>
              <a:t>CSC253</a:t>
            </a:r>
          </a:p>
        </p:txBody>
      </p:sp>
      <p:sp>
        <p:nvSpPr>
          <p:cNvPr id="6" name="Slide Number Placeholder 5">
            <a:extLst>
              <a:ext uri="{FF2B5EF4-FFF2-40B4-BE49-F238E27FC236}">
                <a16:creationId xmlns:a16="http://schemas.microsoft.com/office/drawing/2014/main" xmlns="" id="{57FD60F1-E5D5-4E00-96D7-9DA02AE4D0A1}"/>
              </a:ext>
            </a:extLst>
          </p:cNvPr>
          <p:cNvSpPr>
            <a:spLocks noGrp="1"/>
          </p:cNvSpPr>
          <p:nvPr>
            <p:ph type="sldNum" sz="quarter" idx="12"/>
          </p:nvPr>
        </p:nvSpPr>
        <p:spPr/>
        <p:txBody>
          <a:bodyPr/>
          <a:lstStyle/>
          <a:p>
            <a:fld id="{A6DEC08E-C79D-475D-892E-870EC715683B}" type="slidenum">
              <a:rPr lang="en-US" smtClean="0"/>
              <a:pPr/>
              <a:t>18</a:t>
            </a:fld>
            <a:endParaRPr lang="en-US"/>
          </a:p>
        </p:txBody>
      </p:sp>
    </p:spTree>
    <p:extLst>
      <p:ext uri="{BB962C8B-B14F-4D97-AF65-F5344CB8AC3E}">
        <p14:creationId xmlns:p14="http://schemas.microsoft.com/office/powerpoint/2010/main" val="162073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Sound Editing</a:t>
            </a:r>
          </a:p>
        </p:txBody>
      </p:sp>
      <p:sp>
        <p:nvSpPr>
          <p:cNvPr id="3" name="Content Placeholder 2"/>
          <p:cNvSpPr>
            <a:spLocks noGrp="1"/>
          </p:cNvSpPr>
          <p:nvPr>
            <p:ph sz="quarter" idx="1"/>
          </p:nvPr>
        </p:nvSpPr>
        <p:spPr>
          <a:xfrm>
            <a:off x="457200" y="1600200"/>
            <a:ext cx="7848600" cy="4873752"/>
          </a:xfrm>
        </p:spPr>
        <p:txBody>
          <a:bodyPr>
            <a:normAutofit lnSpcReduction="10000"/>
          </a:bodyPr>
          <a:lstStyle/>
          <a:p>
            <a:r>
              <a:rPr lang="en-US" sz="2800" dirty="0"/>
              <a:t>Basic sound editing operations include:</a:t>
            </a:r>
          </a:p>
          <a:p>
            <a:pPr lvl="1"/>
            <a:r>
              <a:rPr lang="en-US" b="1" dirty="0">
                <a:solidFill>
                  <a:srgbClr val="FF0000"/>
                </a:solidFill>
              </a:rPr>
              <a:t>Trimming</a:t>
            </a:r>
            <a:r>
              <a:rPr lang="en-US" dirty="0">
                <a:solidFill>
                  <a:srgbClr val="FF0000"/>
                </a:solidFill>
              </a:rPr>
              <a:t>-</a:t>
            </a:r>
            <a:r>
              <a:rPr lang="en-US" dirty="0"/>
              <a:t> removing the ‘dead air’ or blank space from the front of a recording and any unnecessary extra time off the end is your first sound editing task (using mouse cursor and menu command such as cut, clear, erase or silence)</a:t>
            </a:r>
          </a:p>
          <a:p>
            <a:pPr lvl="1">
              <a:defRPr/>
            </a:pPr>
            <a:r>
              <a:rPr lang="en-US" b="1" dirty="0">
                <a:solidFill>
                  <a:srgbClr val="FF0000"/>
                </a:solidFill>
              </a:rPr>
              <a:t>splicing and assembly- </a:t>
            </a:r>
            <a:r>
              <a:rPr lang="en-US" dirty="0"/>
              <a:t>using the same tools mentioned in trimming, which will probably want to remove the extraneous noises that inevitably creep into a recording.</a:t>
            </a:r>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27" t="29245" r="5364" b="16083"/>
          <a:stretch/>
        </p:blipFill>
        <p:spPr bwMode="auto">
          <a:xfrm>
            <a:off x="6882740" y="533400"/>
            <a:ext cx="2261260" cy="106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xmlns="" id="{CC94BD39-D709-412C-AE5A-1DA451E8D090}"/>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63BB0206-1D66-4BD6-8608-7DD48743DDF5}"/>
              </a:ext>
            </a:extLst>
          </p:cNvPr>
          <p:cNvSpPr>
            <a:spLocks noGrp="1"/>
          </p:cNvSpPr>
          <p:nvPr>
            <p:ph type="sldNum" sz="quarter" idx="12"/>
          </p:nvPr>
        </p:nvSpPr>
        <p:spPr/>
        <p:txBody>
          <a:bodyPr/>
          <a:lstStyle/>
          <a:p>
            <a:fld id="{A6DEC08E-C79D-475D-892E-870EC715683B}" type="slidenum">
              <a:rPr lang="en-US" smtClean="0"/>
              <a:pPr/>
              <a:t>19</a:t>
            </a:fld>
            <a:endParaRPr lang="en-US"/>
          </a:p>
        </p:txBody>
      </p:sp>
    </p:spTree>
    <p:extLst>
      <p:ext uri="{BB962C8B-B14F-4D97-AF65-F5344CB8AC3E}">
        <p14:creationId xmlns:p14="http://schemas.microsoft.com/office/powerpoint/2010/main" val="163685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quarter" idx="1"/>
          </p:nvPr>
        </p:nvSpPr>
        <p:spPr/>
        <p:txBody>
          <a:bodyPr>
            <a:normAutofit fontScale="92500" lnSpcReduction="20000"/>
          </a:bodyPr>
          <a:lstStyle/>
          <a:p>
            <a:r>
              <a:rPr lang="en-US" dirty="0"/>
              <a:t>Introduction to sound.</a:t>
            </a:r>
          </a:p>
          <a:p>
            <a:r>
              <a:rPr lang="en-US" dirty="0"/>
              <a:t>Multimedia system sound.</a:t>
            </a:r>
          </a:p>
          <a:p>
            <a:r>
              <a:rPr lang="en-US" dirty="0"/>
              <a:t>Digital audio.</a:t>
            </a:r>
          </a:p>
          <a:p>
            <a:r>
              <a:rPr lang="en-US" dirty="0"/>
              <a:t>MIDI audio.</a:t>
            </a:r>
          </a:p>
          <a:p>
            <a:r>
              <a:rPr lang="en-US" dirty="0"/>
              <a:t>Audio file formats.</a:t>
            </a:r>
          </a:p>
          <a:p>
            <a:r>
              <a:rPr lang="en-US" dirty="0"/>
              <a:t>MIDI versus digital audio.</a:t>
            </a:r>
          </a:p>
          <a:p>
            <a:r>
              <a:rPr lang="en-US" dirty="0"/>
              <a:t>Adding sound to multimedia project.</a:t>
            </a:r>
          </a:p>
          <a:p>
            <a:r>
              <a:rPr lang="en-US" dirty="0"/>
              <a:t>Professional sound.</a:t>
            </a:r>
          </a:p>
          <a:p>
            <a:r>
              <a:rPr lang="en-US" dirty="0"/>
              <a:t>Production tips.</a:t>
            </a:r>
          </a:p>
          <a:p>
            <a:endParaRPr lang="en-US" dirty="0"/>
          </a:p>
          <a:p>
            <a:endParaRPr lang="en-US" dirty="0"/>
          </a:p>
        </p:txBody>
      </p:sp>
      <p:sp>
        <p:nvSpPr>
          <p:cNvPr id="4" name="Footer Placeholder 3">
            <a:extLst>
              <a:ext uri="{FF2B5EF4-FFF2-40B4-BE49-F238E27FC236}">
                <a16:creationId xmlns:a16="http://schemas.microsoft.com/office/drawing/2014/main" xmlns="" id="{3ADC6600-C869-4FD5-9026-06ACEE53219F}"/>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46E04930-D514-42E9-AA85-FBEC59BE8342}"/>
              </a:ext>
            </a:extLst>
          </p:cNvPr>
          <p:cNvSpPr>
            <a:spLocks noGrp="1"/>
          </p:cNvSpPr>
          <p:nvPr>
            <p:ph type="sldNum" sz="quarter" idx="12"/>
          </p:nvPr>
        </p:nvSpPr>
        <p:spPr/>
        <p:txBody>
          <a:bodyPr/>
          <a:lstStyle/>
          <a:p>
            <a:fld id="{A6DEC08E-C79D-475D-892E-870EC715683B}" type="slidenum">
              <a:rPr lang="en-US" smtClean="0"/>
              <a:pPr/>
              <a:t>2</a:t>
            </a:fld>
            <a:endParaRPr lang="en-US"/>
          </a:p>
        </p:txBody>
      </p:sp>
    </p:spTree>
    <p:extLst>
      <p:ext uri="{BB962C8B-B14F-4D97-AF65-F5344CB8AC3E}">
        <p14:creationId xmlns:p14="http://schemas.microsoft.com/office/powerpoint/2010/main" val="324218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Sound Editing</a:t>
            </a:r>
          </a:p>
        </p:txBody>
      </p:sp>
      <p:sp>
        <p:nvSpPr>
          <p:cNvPr id="3" name="Content Placeholder 2"/>
          <p:cNvSpPr>
            <a:spLocks noGrp="1"/>
          </p:cNvSpPr>
          <p:nvPr>
            <p:ph idx="1"/>
          </p:nvPr>
        </p:nvSpPr>
        <p:spPr/>
        <p:txBody>
          <a:bodyPr/>
          <a:lstStyle/>
          <a:p>
            <a:pPr lvl="1">
              <a:defRPr/>
            </a:pPr>
            <a:r>
              <a:rPr lang="en-US" sz="2400" b="1" dirty="0">
                <a:solidFill>
                  <a:srgbClr val="FF0000"/>
                </a:solidFill>
              </a:rPr>
              <a:t>volume adjustments- </a:t>
            </a:r>
            <a:r>
              <a:rPr lang="en-US" sz="2400" dirty="0"/>
              <a:t>select all the data in the file, and raise or lower the overall volume by certain amount.</a:t>
            </a:r>
          </a:p>
          <a:p>
            <a:pPr lvl="1">
              <a:defRPr/>
            </a:pPr>
            <a:r>
              <a:rPr lang="en-US" sz="2400" b="1" dirty="0">
                <a:solidFill>
                  <a:srgbClr val="FF0000"/>
                </a:solidFill>
              </a:rPr>
              <a:t>working on multiple tracks </a:t>
            </a:r>
            <a:r>
              <a:rPr lang="en-US" sz="2400" dirty="0">
                <a:solidFill>
                  <a:schemeClr val="tx1">
                    <a:lumMod val="95000"/>
                  </a:schemeClr>
                </a:solidFill>
              </a:rPr>
              <a:t>- </a:t>
            </a:r>
            <a:r>
              <a:rPr lang="en-US" sz="2400" dirty="0"/>
              <a:t>being able to edit and combine multiple tracks (for sound effects, voice-over, music, etc.) and then merge the tracks and export them in a ‘final mix’ to a single audio file is important.</a:t>
            </a:r>
          </a:p>
          <a:p>
            <a:endParaRPr lang="en-US" dirty="0"/>
          </a:p>
        </p:txBody>
      </p:sp>
      <p:sp>
        <p:nvSpPr>
          <p:cNvPr id="4" name="Footer Placeholder 3"/>
          <p:cNvSpPr>
            <a:spLocks noGrp="1"/>
          </p:cNvSpPr>
          <p:nvPr>
            <p:ph type="ftr" sz="quarter" idx="11"/>
          </p:nvPr>
        </p:nvSpPr>
        <p:spPr/>
        <p:txBody>
          <a:bodyPr/>
          <a:lstStyle/>
          <a:p>
            <a:r>
              <a:rPr lang="en-US"/>
              <a:t>CSC253</a:t>
            </a:r>
          </a:p>
        </p:txBody>
      </p:sp>
      <p:sp>
        <p:nvSpPr>
          <p:cNvPr id="5" name="Slide Number Placeholder 4"/>
          <p:cNvSpPr>
            <a:spLocks noGrp="1"/>
          </p:cNvSpPr>
          <p:nvPr>
            <p:ph type="sldNum" sz="quarter" idx="12"/>
          </p:nvPr>
        </p:nvSpPr>
        <p:spPr/>
        <p:txBody>
          <a:bodyPr/>
          <a:lstStyle/>
          <a:p>
            <a:fld id="{A6DEC08E-C79D-475D-892E-870EC715683B}" type="slidenum">
              <a:rPr lang="en-US" smtClean="0"/>
              <a:pPr/>
              <a:t>20</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114800"/>
            <a:ext cx="2881313" cy="223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748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Sound Editing</a:t>
            </a:r>
          </a:p>
        </p:txBody>
      </p:sp>
      <p:sp>
        <p:nvSpPr>
          <p:cNvPr id="3" name="Content Placeholder 2"/>
          <p:cNvSpPr>
            <a:spLocks noGrp="1"/>
          </p:cNvSpPr>
          <p:nvPr>
            <p:ph sz="quarter" idx="1"/>
          </p:nvPr>
        </p:nvSpPr>
        <p:spPr>
          <a:xfrm>
            <a:off x="457200" y="1600200"/>
            <a:ext cx="7467600" cy="4648200"/>
          </a:xfrm>
        </p:spPr>
        <p:txBody>
          <a:bodyPr>
            <a:normAutofit fontScale="62500" lnSpcReduction="20000"/>
          </a:bodyPr>
          <a:lstStyle/>
          <a:p>
            <a:r>
              <a:rPr lang="en-US" sz="2800" dirty="0"/>
              <a:t>Additional available sound editing operations include: </a:t>
            </a:r>
          </a:p>
          <a:p>
            <a:pPr lvl="1"/>
            <a:r>
              <a:rPr lang="en-US" sz="3700" b="1" dirty="0">
                <a:solidFill>
                  <a:srgbClr val="FF0000"/>
                </a:solidFill>
              </a:rPr>
              <a:t>format conversion-  </a:t>
            </a:r>
            <a:r>
              <a:rPr lang="en-US" sz="3700" dirty="0"/>
              <a:t>in some case, your digital audio editing software might read a format different from that read by your presentation or authoring program.</a:t>
            </a:r>
          </a:p>
          <a:p>
            <a:pPr lvl="1"/>
            <a:r>
              <a:rPr lang="en-US" sz="3700" dirty="0" err="1">
                <a:solidFill>
                  <a:srgbClr val="FF0000"/>
                </a:solidFill>
              </a:rPr>
              <a:t>resampling</a:t>
            </a:r>
            <a:r>
              <a:rPr lang="en-US" sz="3700" dirty="0">
                <a:solidFill>
                  <a:srgbClr val="FF0000"/>
                </a:solidFill>
              </a:rPr>
              <a:t> or </a:t>
            </a:r>
            <a:r>
              <a:rPr lang="en-US" sz="3700" dirty="0" err="1">
                <a:solidFill>
                  <a:srgbClr val="FF0000"/>
                </a:solidFill>
              </a:rPr>
              <a:t>downsampling</a:t>
            </a:r>
            <a:r>
              <a:rPr lang="en-US" sz="3700" dirty="0">
                <a:solidFill>
                  <a:srgbClr val="FF0000"/>
                </a:solidFill>
              </a:rPr>
              <a:t>- </a:t>
            </a:r>
            <a:r>
              <a:rPr lang="en-US" sz="3700" dirty="0"/>
              <a:t>if you recorded and edited your sounds at  16-bit sampling rates but are using lower rates and resolutions, you must resample or </a:t>
            </a:r>
            <a:r>
              <a:rPr lang="en-US" sz="3700" dirty="0" err="1"/>
              <a:t>downsample</a:t>
            </a:r>
            <a:r>
              <a:rPr lang="en-US" sz="3700" dirty="0"/>
              <a:t> the file.</a:t>
            </a:r>
          </a:p>
          <a:p>
            <a:pPr lvl="1"/>
            <a:r>
              <a:rPr lang="en-US" sz="3700" dirty="0">
                <a:solidFill>
                  <a:srgbClr val="FF0000"/>
                </a:solidFill>
              </a:rPr>
              <a:t>fade-ins and fade-outs-  </a:t>
            </a:r>
            <a:r>
              <a:rPr lang="en-US" sz="3700" dirty="0"/>
              <a:t>to smooth out the very beginning and the very end of a sound file.</a:t>
            </a:r>
            <a:endParaRPr lang="en-US" sz="3700" dirty="0">
              <a:solidFill>
                <a:srgbClr val="FFFF00"/>
              </a:solidFill>
            </a:endParaRPr>
          </a:p>
          <a:p>
            <a:pPr lvl="1"/>
            <a:r>
              <a:rPr lang="en-US" sz="3700" dirty="0">
                <a:solidFill>
                  <a:srgbClr val="FF0000"/>
                </a:solidFill>
              </a:rPr>
              <a:t>Equalization </a:t>
            </a:r>
            <a:r>
              <a:rPr lang="en-US" sz="3700" dirty="0"/>
              <a:t>– some programs offer digital equalization (EQ) capabilities that allow you to modify a recording’s frequency content so that it sounds brighter or darker.</a:t>
            </a:r>
          </a:p>
          <a:p>
            <a:endParaRPr lang="en-US" dirty="0"/>
          </a:p>
        </p:txBody>
      </p:sp>
      <p:sp>
        <p:nvSpPr>
          <p:cNvPr id="4" name="Footer Placeholder 3">
            <a:extLst>
              <a:ext uri="{FF2B5EF4-FFF2-40B4-BE49-F238E27FC236}">
                <a16:creationId xmlns:a16="http://schemas.microsoft.com/office/drawing/2014/main" xmlns="" id="{62775041-A2AD-4C58-B6CB-D08B3768DE99}"/>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80B0BC14-C430-4143-8064-5185B99873FF}"/>
              </a:ext>
            </a:extLst>
          </p:cNvPr>
          <p:cNvSpPr>
            <a:spLocks noGrp="1"/>
          </p:cNvSpPr>
          <p:nvPr>
            <p:ph type="sldNum" sz="quarter" idx="12"/>
          </p:nvPr>
        </p:nvSpPr>
        <p:spPr/>
        <p:txBody>
          <a:bodyPr/>
          <a:lstStyle/>
          <a:p>
            <a:fld id="{A6DEC08E-C79D-475D-892E-870EC715683B}" type="slidenum">
              <a:rPr lang="en-US" smtClean="0"/>
              <a:pPr/>
              <a:t>21</a:t>
            </a:fld>
            <a:endParaRPr lang="en-US"/>
          </a:p>
        </p:txBody>
      </p:sp>
    </p:spTree>
    <p:extLst>
      <p:ext uri="{BB962C8B-B14F-4D97-AF65-F5344CB8AC3E}">
        <p14:creationId xmlns:p14="http://schemas.microsoft.com/office/powerpoint/2010/main" val="3588106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Digital Audio</a:t>
            </a:r>
          </a:p>
        </p:txBody>
      </p:sp>
      <p:sp>
        <p:nvSpPr>
          <p:cNvPr id="3" name="Content Placeholder 2"/>
          <p:cNvSpPr>
            <a:spLocks noGrp="1"/>
          </p:cNvSpPr>
          <p:nvPr>
            <p:ph sz="quarter" idx="1"/>
          </p:nvPr>
        </p:nvSpPr>
        <p:spPr>
          <a:xfrm>
            <a:off x="457200" y="1600200"/>
            <a:ext cx="7467600" cy="4724400"/>
          </a:xfrm>
        </p:spPr>
        <p:txBody>
          <a:bodyPr>
            <a:normAutofit fontScale="85000" lnSpcReduction="10000"/>
          </a:bodyPr>
          <a:lstStyle/>
          <a:p>
            <a:pPr lvl="1"/>
            <a:r>
              <a:rPr lang="en-US" sz="3300" dirty="0">
                <a:solidFill>
                  <a:srgbClr val="FF0000"/>
                </a:solidFill>
              </a:rPr>
              <a:t>time stretching- </a:t>
            </a:r>
            <a:r>
              <a:rPr lang="en-US" sz="3300" dirty="0"/>
              <a:t>advanced programs let you alter the length (in time) of a sound file without changing its pitch.</a:t>
            </a:r>
          </a:p>
          <a:p>
            <a:pPr lvl="1"/>
            <a:r>
              <a:rPr lang="en-US" sz="3300" dirty="0">
                <a:solidFill>
                  <a:srgbClr val="FF0000"/>
                </a:solidFill>
              </a:rPr>
              <a:t>digital signal processing (DSP) </a:t>
            </a:r>
            <a:r>
              <a:rPr lang="en-US" sz="3300" dirty="0"/>
              <a:t>– some programs allow you to process the signal with reverberation, </a:t>
            </a:r>
            <a:r>
              <a:rPr lang="en-US" sz="3300" dirty="0" err="1"/>
              <a:t>multitap</a:t>
            </a:r>
            <a:r>
              <a:rPr lang="en-US" sz="3300" dirty="0"/>
              <a:t> delay, chorus, flange, and other special effects using digital signal processing (DSP) routines.  </a:t>
            </a:r>
          </a:p>
          <a:p>
            <a:pPr lvl="1"/>
            <a:r>
              <a:rPr lang="en-US" sz="3300" dirty="0">
                <a:solidFill>
                  <a:srgbClr val="FF0000"/>
                </a:solidFill>
              </a:rPr>
              <a:t> reversing sounds- </a:t>
            </a:r>
            <a:r>
              <a:rPr lang="en-US" sz="3300" dirty="0"/>
              <a:t>reverse all or a portion of a digital audio recording (played backward).</a:t>
            </a:r>
          </a:p>
          <a:p>
            <a:endParaRPr lang="en-US" dirty="0"/>
          </a:p>
        </p:txBody>
      </p:sp>
      <p:sp>
        <p:nvSpPr>
          <p:cNvPr id="4" name="Footer Placeholder 3">
            <a:extLst>
              <a:ext uri="{FF2B5EF4-FFF2-40B4-BE49-F238E27FC236}">
                <a16:creationId xmlns:a16="http://schemas.microsoft.com/office/drawing/2014/main" xmlns="" id="{CF95206B-C7FA-447A-B4DD-F4B93826011F}"/>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99843123-C3E5-4C76-8A48-A248CAA02D90}"/>
              </a:ext>
            </a:extLst>
          </p:cNvPr>
          <p:cNvSpPr>
            <a:spLocks noGrp="1"/>
          </p:cNvSpPr>
          <p:nvPr>
            <p:ph type="sldNum" sz="quarter" idx="12"/>
          </p:nvPr>
        </p:nvSpPr>
        <p:spPr/>
        <p:txBody>
          <a:bodyPr/>
          <a:lstStyle/>
          <a:p>
            <a:fld id="{A6DEC08E-C79D-475D-892E-870EC715683B}" type="slidenum">
              <a:rPr lang="en-US" smtClean="0"/>
              <a:pPr/>
              <a:t>22</a:t>
            </a:fld>
            <a:endParaRPr lang="en-US"/>
          </a:p>
        </p:txBody>
      </p:sp>
    </p:spTree>
    <p:extLst>
      <p:ext uri="{BB962C8B-B14F-4D97-AF65-F5344CB8AC3E}">
        <p14:creationId xmlns:p14="http://schemas.microsoft.com/office/powerpoint/2010/main" val="324206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MIDI Audio</a:t>
            </a:r>
          </a:p>
        </p:txBody>
      </p:sp>
      <p:sp>
        <p:nvSpPr>
          <p:cNvPr id="3" name="Content Placeholder 2"/>
          <p:cNvSpPr>
            <a:spLocks noGrp="1"/>
          </p:cNvSpPr>
          <p:nvPr>
            <p:ph sz="quarter" idx="1"/>
          </p:nvPr>
        </p:nvSpPr>
        <p:spPr/>
        <p:txBody>
          <a:bodyPr>
            <a:normAutofit/>
          </a:bodyPr>
          <a:lstStyle/>
          <a:p>
            <a:r>
              <a:rPr lang="en-US" dirty="0"/>
              <a:t>MIDI is a shorthand representation of music </a:t>
            </a:r>
            <a:r>
              <a:rPr lang="en-US" dirty="0">
                <a:solidFill>
                  <a:srgbClr val="FF0000"/>
                </a:solidFill>
              </a:rPr>
              <a:t>stored in numeric form</a:t>
            </a:r>
            <a:r>
              <a:rPr lang="en-US" dirty="0"/>
              <a:t>.</a:t>
            </a:r>
          </a:p>
          <a:p>
            <a:r>
              <a:rPr lang="en-US" dirty="0"/>
              <a:t>It is not digitized sound.</a:t>
            </a:r>
          </a:p>
          <a:p>
            <a:r>
              <a:rPr lang="en-US" dirty="0"/>
              <a:t>A sequencer software and sound synthesizer is required in order to create MIDI scores.</a:t>
            </a:r>
          </a:p>
          <a:p>
            <a:r>
              <a:rPr lang="en-US" dirty="0"/>
              <a:t>MIDI is </a:t>
            </a:r>
            <a:r>
              <a:rPr lang="en-US" dirty="0">
                <a:solidFill>
                  <a:srgbClr val="FF0000"/>
                </a:solidFill>
              </a:rPr>
              <a:t>device dependent.</a:t>
            </a:r>
          </a:p>
          <a:p>
            <a:pPr marL="0" indent="0">
              <a:buNone/>
            </a:pPr>
            <a:endParaRPr lang="en-US" dirty="0"/>
          </a:p>
        </p:txBody>
      </p:sp>
      <p:sp>
        <p:nvSpPr>
          <p:cNvPr id="4" name="Footer Placeholder 3">
            <a:extLst>
              <a:ext uri="{FF2B5EF4-FFF2-40B4-BE49-F238E27FC236}">
                <a16:creationId xmlns:a16="http://schemas.microsoft.com/office/drawing/2014/main" xmlns="" id="{E8CD6660-9BB8-404F-A758-D22F1E9C7316}"/>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838AF94B-4B83-4D0B-878D-12C319F47637}"/>
              </a:ext>
            </a:extLst>
          </p:cNvPr>
          <p:cNvSpPr>
            <a:spLocks noGrp="1"/>
          </p:cNvSpPr>
          <p:nvPr>
            <p:ph type="sldNum" sz="quarter" idx="12"/>
          </p:nvPr>
        </p:nvSpPr>
        <p:spPr/>
        <p:txBody>
          <a:bodyPr/>
          <a:lstStyle/>
          <a:p>
            <a:fld id="{A6DEC08E-C79D-475D-892E-870EC715683B}" type="slidenum">
              <a:rPr lang="en-US" smtClean="0"/>
              <a:pPr/>
              <a:t>23</a:t>
            </a:fld>
            <a:endParaRPr lang="en-US"/>
          </a:p>
        </p:txBody>
      </p:sp>
    </p:spTree>
    <p:extLst>
      <p:ext uri="{BB962C8B-B14F-4D97-AF65-F5344CB8AC3E}">
        <p14:creationId xmlns:p14="http://schemas.microsoft.com/office/powerpoint/2010/main" val="74972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MIDI Audio</a:t>
            </a:r>
          </a:p>
        </p:txBody>
      </p:sp>
      <p:sp>
        <p:nvSpPr>
          <p:cNvPr id="3" name="Content Placeholder 2"/>
          <p:cNvSpPr>
            <a:spLocks noGrp="1"/>
          </p:cNvSpPr>
          <p:nvPr>
            <p:ph sz="quarter" idx="1"/>
          </p:nvPr>
        </p:nvSpPr>
        <p:spPr/>
        <p:txBody>
          <a:bodyPr>
            <a:normAutofit/>
          </a:bodyPr>
          <a:lstStyle/>
          <a:p>
            <a:r>
              <a:rPr lang="en-US" dirty="0"/>
              <a:t>Since they are small, MIDI files embedded in web pages load and play promptly.</a:t>
            </a:r>
          </a:p>
          <a:p>
            <a:r>
              <a:rPr lang="en-US" dirty="0"/>
              <a:t>Length of a MIDI file can be changed without affecting the pitch of the music or degrading audio quality.</a:t>
            </a:r>
          </a:p>
          <a:p>
            <a:r>
              <a:rPr lang="en-US" dirty="0"/>
              <a:t>Working with MIDI </a:t>
            </a:r>
            <a:r>
              <a:rPr lang="en-US" dirty="0">
                <a:solidFill>
                  <a:srgbClr val="FF0000"/>
                </a:solidFill>
              </a:rPr>
              <a:t>requires knowledge of music theory.</a:t>
            </a:r>
          </a:p>
          <a:p>
            <a:endParaRPr lang="en-US" dirty="0"/>
          </a:p>
        </p:txBody>
      </p:sp>
      <p:sp>
        <p:nvSpPr>
          <p:cNvPr id="4" name="Footer Placeholder 3">
            <a:extLst>
              <a:ext uri="{FF2B5EF4-FFF2-40B4-BE49-F238E27FC236}">
                <a16:creationId xmlns:a16="http://schemas.microsoft.com/office/drawing/2014/main" xmlns="" id="{3A551AD5-089A-439A-B4D1-6154F642A98B}"/>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3B26D203-6055-406F-AE0C-A167D7E2D5E0}"/>
              </a:ext>
            </a:extLst>
          </p:cNvPr>
          <p:cNvSpPr>
            <a:spLocks noGrp="1"/>
          </p:cNvSpPr>
          <p:nvPr>
            <p:ph type="sldNum" sz="quarter" idx="12"/>
          </p:nvPr>
        </p:nvSpPr>
        <p:spPr/>
        <p:txBody>
          <a:bodyPr/>
          <a:lstStyle/>
          <a:p>
            <a:fld id="{A6DEC08E-C79D-475D-892E-870EC715683B}" type="slidenum">
              <a:rPr lang="en-US" smtClean="0"/>
              <a:pPr/>
              <a:t>24</a:t>
            </a:fld>
            <a:endParaRPr lang="en-US"/>
          </a:p>
        </p:txBody>
      </p:sp>
    </p:spTree>
    <p:extLst>
      <p:ext uri="{BB962C8B-B14F-4D97-AF65-F5344CB8AC3E}">
        <p14:creationId xmlns:p14="http://schemas.microsoft.com/office/powerpoint/2010/main" val="965902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 File Formats</a:t>
            </a:r>
          </a:p>
        </p:txBody>
      </p:sp>
      <p:sp>
        <p:nvSpPr>
          <p:cNvPr id="3" name="Content Placeholder 2"/>
          <p:cNvSpPr>
            <a:spLocks noGrp="1"/>
          </p:cNvSpPr>
          <p:nvPr>
            <p:ph sz="quarter" idx="1"/>
          </p:nvPr>
        </p:nvSpPr>
        <p:spPr/>
        <p:txBody>
          <a:bodyPr>
            <a:normAutofit fontScale="85000" lnSpcReduction="20000"/>
          </a:bodyPr>
          <a:lstStyle/>
          <a:p>
            <a:r>
              <a:rPr lang="en-US" dirty="0"/>
              <a:t>A sound file’s format is a recognized methodology for organizing data bits of digitized sound into a data file.</a:t>
            </a:r>
          </a:p>
          <a:p>
            <a:r>
              <a:rPr lang="en-US" dirty="0"/>
              <a:t>On the Macintosh, digitized sounds may be stored as data files, resources, or applications such as AIFF or AIFC.</a:t>
            </a:r>
          </a:p>
          <a:p>
            <a:r>
              <a:rPr lang="en-US" dirty="0"/>
              <a:t>In Windows, digitized sounds are usually stored as WAV files.</a:t>
            </a:r>
          </a:p>
          <a:p>
            <a:r>
              <a:rPr lang="en-US" dirty="0"/>
              <a:t>CD-ROM/XA (Extended Architecture) format enabled several recording sessions to be placed on a single CD-R (recordable) disc.</a:t>
            </a:r>
          </a:p>
          <a:p>
            <a:r>
              <a:rPr lang="en-US" dirty="0"/>
              <a:t>Linear Pulse Code Modulation is used for Red Book Audio data files on consumer-grade music CDs.</a:t>
            </a:r>
          </a:p>
          <a:p>
            <a:endParaRPr lang="en-US" dirty="0"/>
          </a:p>
        </p:txBody>
      </p:sp>
      <p:sp>
        <p:nvSpPr>
          <p:cNvPr id="4" name="Footer Placeholder 3">
            <a:extLst>
              <a:ext uri="{FF2B5EF4-FFF2-40B4-BE49-F238E27FC236}">
                <a16:creationId xmlns:a16="http://schemas.microsoft.com/office/drawing/2014/main" xmlns="" id="{49DF00BF-BA71-4FFA-9662-01DF5276BDF2}"/>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0464A11A-6E98-4EC6-9BA2-BDD0B93E902B}"/>
              </a:ext>
            </a:extLst>
          </p:cNvPr>
          <p:cNvSpPr>
            <a:spLocks noGrp="1"/>
          </p:cNvSpPr>
          <p:nvPr>
            <p:ph type="sldNum" sz="quarter" idx="12"/>
          </p:nvPr>
        </p:nvSpPr>
        <p:spPr/>
        <p:txBody>
          <a:bodyPr/>
          <a:lstStyle/>
          <a:p>
            <a:fld id="{A6DEC08E-C79D-475D-892E-870EC715683B}" type="slidenum">
              <a:rPr lang="en-US" smtClean="0"/>
              <a:pPr/>
              <a:t>25</a:t>
            </a:fld>
            <a:endParaRPr lang="en-US"/>
          </a:p>
        </p:txBody>
      </p:sp>
    </p:spTree>
    <p:extLst>
      <p:ext uri="{BB962C8B-B14F-4D97-AF65-F5344CB8AC3E}">
        <p14:creationId xmlns:p14="http://schemas.microsoft.com/office/powerpoint/2010/main" val="3234160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 Format</a:t>
            </a:r>
          </a:p>
        </p:txBody>
      </p:sp>
      <p:sp>
        <p:nvSpPr>
          <p:cNvPr id="4" name="Footer Placeholder 3"/>
          <p:cNvSpPr>
            <a:spLocks noGrp="1"/>
          </p:cNvSpPr>
          <p:nvPr>
            <p:ph type="ftr" sz="quarter" idx="11"/>
          </p:nvPr>
        </p:nvSpPr>
        <p:spPr/>
        <p:txBody>
          <a:bodyPr/>
          <a:lstStyle/>
          <a:p>
            <a:r>
              <a:rPr lang="en-US"/>
              <a:t>CSC253</a:t>
            </a:r>
          </a:p>
        </p:txBody>
      </p:sp>
      <p:sp>
        <p:nvSpPr>
          <p:cNvPr id="5" name="Slide Number Placeholder 4"/>
          <p:cNvSpPr>
            <a:spLocks noGrp="1"/>
          </p:cNvSpPr>
          <p:nvPr>
            <p:ph type="sldNum" sz="quarter" idx="12"/>
          </p:nvPr>
        </p:nvSpPr>
        <p:spPr/>
        <p:txBody>
          <a:bodyPr/>
          <a:lstStyle/>
          <a:p>
            <a:fld id="{A6DEC08E-C79D-475D-892E-870EC715683B}" type="slidenum">
              <a:rPr lang="en-US" smtClean="0"/>
              <a:pPr/>
              <a:t>26</a:t>
            </a:fld>
            <a:endParaRPr lang="en-US"/>
          </a:p>
        </p:txBody>
      </p:sp>
      <p:pic>
        <p:nvPicPr>
          <p:cNvPr id="2052" name="Picture 4" descr="Image result for AUDIO 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524000"/>
            <a:ext cx="2667000" cy="283588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1475013"/>
            <a:ext cx="2921213" cy="293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168" y="4495800"/>
            <a:ext cx="61912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755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MIDI </a:t>
            </a:r>
            <a:r>
              <a:rPr lang="en-US" dirty="0" err="1"/>
              <a:t>vs</a:t>
            </a:r>
            <a:r>
              <a:rPr lang="en-US" dirty="0"/>
              <a:t> Digital Audio</a:t>
            </a:r>
          </a:p>
        </p:txBody>
      </p:sp>
      <p:sp>
        <p:nvSpPr>
          <p:cNvPr id="3" name="Content Placeholder 2"/>
          <p:cNvSpPr>
            <a:spLocks noGrp="1"/>
          </p:cNvSpPr>
          <p:nvPr>
            <p:ph sz="quarter" idx="1"/>
          </p:nvPr>
        </p:nvSpPr>
        <p:spPr/>
        <p:txBody>
          <a:bodyPr>
            <a:normAutofit lnSpcReduction="10000"/>
          </a:bodyPr>
          <a:lstStyle/>
          <a:p>
            <a:r>
              <a:rPr lang="en-US" dirty="0">
                <a:solidFill>
                  <a:srgbClr val="FF0000"/>
                </a:solidFill>
              </a:rPr>
              <a:t>MIDI</a:t>
            </a:r>
            <a:r>
              <a:rPr lang="en-US" dirty="0"/>
              <a:t> is analogous to structured or </a:t>
            </a:r>
            <a:r>
              <a:rPr lang="en-US" dirty="0">
                <a:solidFill>
                  <a:srgbClr val="FF0000"/>
                </a:solidFill>
              </a:rPr>
              <a:t>vector graphics, </a:t>
            </a:r>
            <a:r>
              <a:rPr lang="en-US" dirty="0"/>
              <a:t>while digitized audio is analogous to </a:t>
            </a:r>
            <a:r>
              <a:rPr lang="en-US" dirty="0">
                <a:solidFill>
                  <a:srgbClr val="FF0000"/>
                </a:solidFill>
              </a:rPr>
              <a:t>bitmapped images.</a:t>
            </a:r>
          </a:p>
          <a:p>
            <a:r>
              <a:rPr lang="en-US" dirty="0"/>
              <a:t>MIDI is device dependent while digitized audio is device independent.</a:t>
            </a:r>
          </a:p>
          <a:p>
            <a:r>
              <a:rPr lang="en-US" dirty="0"/>
              <a:t>MIDI files are much smaller than digitized audio.</a:t>
            </a:r>
          </a:p>
          <a:p>
            <a:r>
              <a:rPr lang="en-US" dirty="0"/>
              <a:t>MIDI files sound better than digital audio files when played on a high-quality MIDI device.</a:t>
            </a:r>
          </a:p>
          <a:p>
            <a:endParaRPr lang="en-US" dirty="0"/>
          </a:p>
        </p:txBody>
      </p:sp>
      <p:sp>
        <p:nvSpPr>
          <p:cNvPr id="4" name="Footer Placeholder 3">
            <a:extLst>
              <a:ext uri="{FF2B5EF4-FFF2-40B4-BE49-F238E27FC236}">
                <a16:creationId xmlns:a16="http://schemas.microsoft.com/office/drawing/2014/main" xmlns="" id="{C03A1FF6-A570-484B-8F05-10173B54AA5C}"/>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A53E634D-807A-424D-AC2C-13CDDAAD1726}"/>
              </a:ext>
            </a:extLst>
          </p:cNvPr>
          <p:cNvSpPr>
            <a:spLocks noGrp="1"/>
          </p:cNvSpPr>
          <p:nvPr>
            <p:ph type="sldNum" sz="quarter" idx="12"/>
          </p:nvPr>
        </p:nvSpPr>
        <p:spPr/>
        <p:txBody>
          <a:bodyPr/>
          <a:lstStyle/>
          <a:p>
            <a:fld id="{A6DEC08E-C79D-475D-892E-870EC715683B}" type="slidenum">
              <a:rPr lang="en-US" smtClean="0"/>
              <a:pPr/>
              <a:t>27</a:t>
            </a:fld>
            <a:endParaRPr lang="en-US"/>
          </a:p>
        </p:txBody>
      </p:sp>
    </p:spTree>
    <p:extLst>
      <p:ext uri="{BB962C8B-B14F-4D97-AF65-F5344CB8AC3E}">
        <p14:creationId xmlns:p14="http://schemas.microsoft.com/office/powerpoint/2010/main" val="3065182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MIDI </a:t>
            </a:r>
            <a:r>
              <a:rPr lang="en-US" dirty="0" err="1"/>
              <a:t>vs</a:t>
            </a:r>
            <a:r>
              <a:rPr lang="en-US" dirty="0"/>
              <a:t> Digital Audio</a:t>
            </a:r>
          </a:p>
        </p:txBody>
      </p:sp>
      <p:sp>
        <p:nvSpPr>
          <p:cNvPr id="3" name="Content Placeholder 2"/>
          <p:cNvSpPr>
            <a:spLocks noGrp="1"/>
          </p:cNvSpPr>
          <p:nvPr>
            <p:ph sz="quarter" idx="1"/>
          </p:nvPr>
        </p:nvSpPr>
        <p:spPr/>
        <p:txBody>
          <a:bodyPr>
            <a:normAutofit lnSpcReduction="10000"/>
          </a:bodyPr>
          <a:lstStyle/>
          <a:p>
            <a:r>
              <a:rPr lang="en-US" dirty="0"/>
              <a:t>With MIDI, it is difficult to playback spoken dialog, while digitized audio can do so with ease.</a:t>
            </a:r>
          </a:p>
          <a:p>
            <a:r>
              <a:rPr lang="en-US" dirty="0"/>
              <a:t>MIDI does not have consistent playback quality while digital audio provides consistent playback quality.</a:t>
            </a:r>
          </a:p>
          <a:p>
            <a:r>
              <a:rPr lang="en-US" dirty="0"/>
              <a:t>One requires knowledge of music theory in order to run MIDI, while digital audio does not have this requirement.</a:t>
            </a:r>
          </a:p>
          <a:p>
            <a:endParaRPr lang="en-US" dirty="0"/>
          </a:p>
        </p:txBody>
      </p:sp>
      <p:sp>
        <p:nvSpPr>
          <p:cNvPr id="4" name="Footer Placeholder 3">
            <a:extLst>
              <a:ext uri="{FF2B5EF4-FFF2-40B4-BE49-F238E27FC236}">
                <a16:creationId xmlns:a16="http://schemas.microsoft.com/office/drawing/2014/main" xmlns="" id="{B5819A6A-93D3-485A-97B1-B14404EB85B8}"/>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A8BF9CE2-4331-48F7-A692-067C1297DC76}"/>
              </a:ext>
            </a:extLst>
          </p:cNvPr>
          <p:cNvSpPr>
            <a:spLocks noGrp="1"/>
          </p:cNvSpPr>
          <p:nvPr>
            <p:ph type="sldNum" sz="quarter" idx="12"/>
          </p:nvPr>
        </p:nvSpPr>
        <p:spPr/>
        <p:txBody>
          <a:bodyPr/>
          <a:lstStyle/>
          <a:p>
            <a:fld id="{A6DEC08E-C79D-475D-892E-870EC715683B}" type="slidenum">
              <a:rPr lang="en-US" smtClean="0"/>
              <a:pPr/>
              <a:t>28</a:t>
            </a:fld>
            <a:endParaRPr lang="en-US"/>
          </a:p>
        </p:txBody>
      </p:sp>
    </p:spTree>
    <p:extLst>
      <p:ext uri="{BB962C8B-B14F-4D97-AF65-F5344CB8AC3E}">
        <p14:creationId xmlns:p14="http://schemas.microsoft.com/office/powerpoint/2010/main" val="3873320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4499775"/>
              </p:ext>
            </p:extLst>
          </p:nvPr>
        </p:nvGraphicFramePr>
        <p:xfrm>
          <a:off x="457200" y="1371600"/>
          <a:ext cx="8229600" cy="5120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pPr algn="ctr"/>
                      <a:endParaRPr lang="en-US" sz="2400" dirty="0"/>
                    </a:p>
                  </a:txBody>
                  <a:tcPr/>
                </a:tc>
                <a:tc>
                  <a:txBody>
                    <a:bodyPr/>
                    <a:lstStyle/>
                    <a:p>
                      <a:pPr algn="ctr"/>
                      <a:r>
                        <a:rPr lang="en-US" sz="2400" dirty="0"/>
                        <a:t>Digital</a:t>
                      </a:r>
                      <a:r>
                        <a:rPr lang="en-US" sz="2400" baseline="0" dirty="0"/>
                        <a:t> Audio</a:t>
                      </a:r>
                      <a:endParaRPr lang="en-US" sz="2400" dirty="0"/>
                    </a:p>
                  </a:txBody>
                  <a:tcPr/>
                </a:tc>
                <a:tc>
                  <a:txBody>
                    <a:bodyPr/>
                    <a:lstStyle/>
                    <a:p>
                      <a:pPr algn="ctr"/>
                      <a:r>
                        <a:rPr lang="en-US" sz="2400" dirty="0"/>
                        <a:t>MIDI</a:t>
                      </a:r>
                    </a:p>
                  </a:txBody>
                  <a:tcPr/>
                </a:tc>
                <a:extLst>
                  <a:ext uri="{0D108BD9-81ED-4DB2-BD59-A6C34878D82A}">
                    <a16:rowId xmlns:a16="http://schemas.microsoft.com/office/drawing/2014/main" xmlns="" val="10000"/>
                  </a:ext>
                </a:extLst>
              </a:tr>
              <a:tr h="370840">
                <a:tc>
                  <a:txBody>
                    <a:bodyPr/>
                    <a:lstStyle/>
                    <a:p>
                      <a:r>
                        <a:rPr lang="en-US" sz="2400" dirty="0"/>
                        <a:t>Device?</a:t>
                      </a:r>
                    </a:p>
                  </a:txBody>
                  <a:tcPr/>
                </a:tc>
                <a:tc>
                  <a:txBody>
                    <a:bodyPr/>
                    <a:lstStyle/>
                    <a:p>
                      <a:r>
                        <a:rPr lang="en-US" sz="2400" dirty="0"/>
                        <a:t>Device</a:t>
                      </a:r>
                      <a:r>
                        <a:rPr lang="en-US" sz="2400" baseline="0" dirty="0"/>
                        <a:t> independent</a:t>
                      </a:r>
                      <a:endParaRPr lang="en-US" sz="2400" dirty="0"/>
                    </a:p>
                  </a:txBody>
                  <a:tcPr/>
                </a:tc>
                <a:tc>
                  <a:txBody>
                    <a:bodyPr/>
                    <a:lstStyle/>
                    <a:p>
                      <a:r>
                        <a:rPr lang="en-US" sz="2400" dirty="0"/>
                        <a:t>device dependent </a:t>
                      </a:r>
                    </a:p>
                  </a:txBody>
                  <a:tcPr/>
                </a:tc>
                <a:extLst>
                  <a:ext uri="{0D108BD9-81ED-4DB2-BD59-A6C34878D82A}">
                    <a16:rowId xmlns:a16="http://schemas.microsoft.com/office/drawing/2014/main" xmlns="" val="10001"/>
                  </a:ext>
                </a:extLst>
              </a:tr>
              <a:tr h="370840">
                <a:tc>
                  <a:txBody>
                    <a:bodyPr/>
                    <a:lstStyle/>
                    <a:p>
                      <a:r>
                        <a:rPr lang="en-US" sz="2400" dirty="0"/>
                        <a:t>File Size</a:t>
                      </a:r>
                    </a:p>
                  </a:txBody>
                  <a:tcPr/>
                </a:tc>
                <a:tc>
                  <a:txBody>
                    <a:bodyPr/>
                    <a:lstStyle/>
                    <a:p>
                      <a:r>
                        <a:rPr lang="en-US" sz="2400" dirty="0"/>
                        <a:t>Big</a:t>
                      </a:r>
                    </a:p>
                  </a:txBody>
                  <a:tcPr/>
                </a:tc>
                <a:tc>
                  <a:txBody>
                    <a:bodyPr/>
                    <a:lstStyle/>
                    <a:p>
                      <a:r>
                        <a:rPr lang="en-US" sz="2400" dirty="0"/>
                        <a:t>Small</a:t>
                      </a:r>
                    </a:p>
                  </a:txBody>
                  <a:tcPr/>
                </a:tc>
                <a:extLst>
                  <a:ext uri="{0D108BD9-81ED-4DB2-BD59-A6C34878D82A}">
                    <a16:rowId xmlns:a16="http://schemas.microsoft.com/office/drawing/2014/main" xmlns="" val="10002"/>
                  </a:ext>
                </a:extLst>
              </a:tr>
              <a:tr h="370840">
                <a:tc>
                  <a:txBody>
                    <a:bodyPr/>
                    <a:lstStyle/>
                    <a:p>
                      <a:r>
                        <a:rPr lang="en-US" sz="2400" dirty="0"/>
                        <a:t>Website Load</a:t>
                      </a:r>
                    </a:p>
                  </a:txBody>
                  <a:tcPr/>
                </a:tc>
                <a:tc>
                  <a:txBody>
                    <a:bodyPr/>
                    <a:lstStyle/>
                    <a:p>
                      <a:r>
                        <a:rPr lang="en-US" sz="2400" dirty="0"/>
                        <a:t>Slow</a:t>
                      </a:r>
                    </a:p>
                  </a:txBody>
                  <a:tcPr/>
                </a:tc>
                <a:tc>
                  <a:txBody>
                    <a:bodyPr/>
                    <a:lstStyle/>
                    <a:p>
                      <a:r>
                        <a:rPr lang="en-US" sz="2400" dirty="0"/>
                        <a:t>Load and play quickly</a:t>
                      </a:r>
                    </a:p>
                  </a:txBody>
                  <a:tcPr/>
                </a:tc>
                <a:extLst>
                  <a:ext uri="{0D108BD9-81ED-4DB2-BD59-A6C34878D82A}">
                    <a16:rowId xmlns:a16="http://schemas.microsoft.com/office/drawing/2014/main" xmlns="" val="10003"/>
                  </a:ext>
                </a:extLst>
              </a:tr>
              <a:tr h="370840">
                <a:tc>
                  <a:txBody>
                    <a:bodyPr/>
                    <a:lstStyle/>
                    <a:p>
                      <a:r>
                        <a:rPr lang="en-US" sz="2400" dirty="0"/>
                        <a:t>Sound Quality</a:t>
                      </a:r>
                    </a:p>
                  </a:txBody>
                  <a:tcPr/>
                </a:tc>
                <a:tc>
                  <a:txBody>
                    <a:bodyPr/>
                    <a:lstStyle/>
                    <a:p>
                      <a:r>
                        <a:rPr lang="en-US" sz="2400" dirty="0"/>
                        <a:t>-</a:t>
                      </a:r>
                    </a:p>
                  </a:txBody>
                  <a:tcPr/>
                </a:tc>
                <a:tc>
                  <a:txBody>
                    <a:bodyPr/>
                    <a:lstStyle/>
                    <a:p>
                      <a:r>
                        <a:rPr lang="en-US" sz="2400" dirty="0"/>
                        <a:t>Better (high</a:t>
                      </a:r>
                      <a:r>
                        <a:rPr lang="en-US" sz="2400" baseline="0" dirty="0"/>
                        <a:t> quality)</a:t>
                      </a:r>
                      <a:endParaRPr lang="en-US" sz="2400" dirty="0"/>
                    </a:p>
                  </a:txBody>
                  <a:tcPr/>
                </a:tc>
                <a:extLst>
                  <a:ext uri="{0D108BD9-81ED-4DB2-BD59-A6C34878D82A}">
                    <a16:rowId xmlns:a16="http://schemas.microsoft.com/office/drawing/2014/main" xmlns="" val="10004"/>
                  </a:ext>
                </a:extLst>
              </a:tr>
              <a:tr h="370840">
                <a:tc>
                  <a:txBody>
                    <a:bodyPr/>
                    <a:lstStyle/>
                    <a:p>
                      <a:r>
                        <a:rPr lang="en-US" sz="2400" dirty="0"/>
                        <a:t>Playback Spoken Dialog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can do so with ease.</a:t>
                      </a:r>
                    </a:p>
                    <a:p>
                      <a:endParaRPr lang="en-US" sz="2400" dirty="0"/>
                    </a:p>
                  </a:txBody>
                  <a:tcPr/>
                </a:tc>
                <a:tc>
                  <a:txBody>
                    <a:bodyPr/>
                    <a:lstStyle/>
                    <a:p>
                      <a:r>
                        <a:rPr lang="en-US" sz="2400" dirty="0"/>
                        <a:t>difficult</a:t>
                      </a:r>
                    </a:p>
                  </a:txBody>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Playback Quality.</a:t>
                      </a:r>
                    </a:p>
                    <a:p>
                      <a:endParaRPr lang="en-US" sz="2400" dirty="0"/>
                    </a:p>
                  </a:txBody>
                  <a:tcPr/>
                </a:tc>
                <a:tc>
                  <a:txBody>
                    <a:bodyPr/>
                    <a:lstStyle/>
                    <a:p>
                      <a:r>
                        <a:rPr lang="en-US" sz="2400" dirty="0"/>
                        <a:t>consistent</a:t>
                      </a:r>
                    </a:p>
                  </a:txBody>
                  <a:tcPr/>
                </a:tc>
                <a:tc>
                  <a:txBody>
                    <a:bodyPr/>
                    <a:lstStyle/>
                    <a:p>
                      <a:r>
                        <a:rPr lang="en-US" sz="2400" dirty="0"/>
                        <a:t>Not consistent</a:t>
                      </a:r>
                    </a:p>
                  </a:txBody>
                  <a:tcPr/>
                </a:tc>
                <a:extLst>
                  <a:ext uri="{0D108BD9-81ED-4DB2-BD59-A6C34878D82A}">
                    <a16:rowId xmlns:a16="http://schemas.microsoft.com/office/drawing/2014/main" xmlns="" val="10006"/>
                  </a:ext>
                </a:extLst>
              </a:tr>
              <a:tr h="370840">
                <a:tc>
                  <a:txBody>
                    <a:bodyPr/>
                    <a:lstStyle/>
                    <a:p>
                      <a:r>
                        <a:rPr lang="en-US" sz="2400" dirty="0"/>
                        <a:t>Knowledge</a:t>
                      </a:r>
                      <a:r>
                        <a:rPr lang="en-US" sz="2400" baseline="0" dirty="0"/>
                        <a:t> In Music Theory</a:t>
                      </a:r>
                      <a:endParaRPr lang="en-US" sz="2400" dirty="0"/>
                    </a:p>
                  </a:txBody>
                  <a:tcPr/>
                </a:tc>
                <a:tc>
                  <a:txBody>
                    <a:bodyPr/>
                    <a:lstStyle/>
                    <a:p>
                      <a:r>
                        <a:rPr lang="en-US" sz="2400" dirty="0"/>
                        <a:t>no</a:t>
                      </a:r>
                    </a:p>
                  </a:txBody>
                  <a:tcPr/>
                </a:tc>
                <a:tc>
                  <a:txBody>
                    <a:bodyPr/>
                    <a:lstStyle/>
                    <a:p>
                      <a:r>
                        <a:rPr lang="en-US" sz="2400" dirty="0"/>
                        <a:t>YES</a:t>
                      </a:r>
                    </a:p>
                  </a:txBody>
                  <a:tcPr/>
                </a:tc>
                <a:extLst>
                  <a:ext uri="{0D108BD9-81ED-4DB2-BD59-A6C34878D82A}">
                    <a16:rowId xmlns:a16="http://schemas.microsoft.com/office/drawing/2014/main" xmlns="" val="10007"/>
                  </a:ext>
                </a:extLst>
              </a:tr>
            </a:tbl>
          </a:graphicData>
        </a:graphic>
      </p:graphicFrame>
      <p:sp>
        <p:nvSpPr>
          <p:cNvPr id="4" name="Footer Placeholder 3"/>
          <p:cNvSpPr>
            <a:spLocks noGrp="1"/>
          </p:cNvSpPr>
          <p:nvPr>
            <p:ph type="ftr" sz="quarter" idx="11"/>
          </p:nvPr>
        </p:nvSpPr>
        <p:spPr/>
        <p:txBody>
          <a:bodyPr/>
          <a:lstStyle/>
          <a:p>
            <a:r>
              <a:rPr lang="en-US"/>
              <a:t>CSC253</a:t>
            </a:r>
          </a:p>
        </p:txBody>
      </p:sp>
      <p:sp>
        <p:nvSpPr>
          <p:cNvPr id="5" name="Slide Number Placeholder 4"/>
          <p:cNvSpPr>
            <a:spLocks noGrp="1"/>
          </p:cNvSpPr>
          <p:nvPr>
            <p:ph type="sldNum" sz="quarter" idx="12"/>
          </p:nvPr>
        </p:nvSpPr>
        <p:spPr/>
        <p:txBody>
          <a:bodyPr/>
          <a:lstStyle/>
          <a:p>
            <a:fld id="{A6DEC08E-C79D-475D-892E-870EC715683B}" type="slidenum">
              <a:rPr lang="en-US" smtClean="0"/>
              <a:pPr/>
              <a:t>29</a:t>
            </a:fld>
            <a:endParaRPr lang="en-US"/>
          </a:p>
        </p:txBody>
      </p:sp>
    </p:spTree>
    <p:extLst>
      <p:ext uri="{BB962C8B-B14F-4D97-AF65-F5344CB8AC3E}">
        <p14:creationId xmlns:p14="http://schemas.microsoft.com/office/powerpoint/2010/main" val="38750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Sound</a:t>
            </a:r>
          </a:p>
        </p:txBody>
      </p:sp>
      <p:sp>
        <p:nvSpPr>
          <p:cNvPr id="3" name="Content Placeholder 2"/>
          <p:cNvSpPr>
            <a:spLocks noGrp="1"/>
          </p:cNvSpPr>
          <p:nvPr>
            <p:ph sz="quarter" idx="1"/>
          </p:nvPr>
        </p:nvSpPr>
        <p:spPr>
          <a:xfrm>
            <a:off x="457200" y="1600200"/>
            <a:ext cx="7924800" cy="4873752"/>
          </a:xfrm>
        </p:spPr>
        <p:txBody>
          <a:bodyPr>
            <a:normAutofit/>
          </a:bodyPr>
          <a:lstStyle/>
          <a:p>
            <a:r>
              <a:rPr lang="en-US" dirty="0"/>
              <a:t>Sound is the best way to </a:t>
            </a:r>
            <a:r>
              <a:rPr lang="en-US" b="1" dirty="0">
                <a:solidFill>
                  <a:srgbClr val="FF0000"/>
                </a:solidFill>
              </a:rPr>
              <a:t>attract attention</a:t>
            </a:r>
            <a:r>
              <a:rPr lang="en-US" dirty="0"/>
              <a:t>. </a:t>
            </a:r>
          </a:p>
          <a:p>
            <a:r>
              <a:rPr lang="en-US" dirty="0"/>
              <a:t>Often audio provides the only effective way to convey an idea, elicit an emotion, or dramatize point.</a:t>
            </a:r>
          </a:p>
          <a:p>
            <a:r>
              <a:rPr lang="en-US" dirty="0"/>
              <a:t>Sounds also can be combined in a multimedia presentation to provide information and </a:t>
            </a:r>
            <a:r>
              <a:rPr lang="en-US" b="1" dirty="0">
                <a:solidFill>
                  <a:srgbClr val="FF0000"/>
                </a:solidFill>
              </a:rPr>
              <a:t>enhance</a:t>
            </a:r>
            <a:r>
              <a:rPr lang="en-US" dirty="0"/>
              <a:t> the other media being presented.</a:t>
            </a:r>
          </a:p>
          <a:p>
            <a:endParaRPr lang="en-US" dirty="0"/>
          </a:p>
        </p:txBody>
      </p:sp>
      <p:sp>
        <p:nvSpPr>
          <p:cNvPr id="4" name="Footer Placeholder 3">
            <a:extLst>
              <a:ext uri="{FF2B5EF4-FFF2-40B4-BE49-F238E27FC236}">
                <a16:creationId xmlns:a16="http://schemas.microsoft.com/office/drawing/2014/main" xmlns="" id="{03C5BCBF-69D7-4C69-A335-35B4B124EEC2}"/>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CF2237DB-E5B6-4AD5-9965-6623ABB7DE6B}"/>
              </a:ext>
            </a:extLst>
          </p:cNvPr>
          <p:cNvSpPr>
            <a:spLocks noGrp="1"/>
          </p:cNvSpPr>
          <p:nvPr>
            <p:ph type="sldNum" sz="quarter" idx="12"/>
          </p:nvPr>
        </p:nvSpPr>
        <p:spPr/>
        <p:txBody>
          <a:bodyPr/>
          <a:lstStyle/>
          <a:p>
            <a:fld id="{A6DEC08E-C79D-475D-892E-870EC715683B}" type="slidenum">
              <a:rPr lang="en-US" smtClean="0"/>
              <a:pPr/>
              <a:t>3</a:t>
            </a:fld>
            <a:endParaRPr lang="en-US"/>
          </a:p>
        </p:txBody>
      </p:sp>
    </p:spTree>
    <p:extLst>
      <p:ext uri="{BB962C8B-B14F-4D97-AF65-F5344CB8AC3E}">
        <p14:creationId xmlns:p14="http://schemas.microsoft.com/office/powerpoint/2010/main" val="1731240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Sound to Multimedia Project</a:t>
            </a:r>
          </a:p>
        </p:txBody>
      </p:sp>
      <p:sp>
        <p:nvSpPr>
          <p:cNvPr id="3" name="Content Placeholder 2"/>
          <p:cNvSpPr>
            <a:spLocks noGrp="1"/>
          </p:cNvSpPr>
          <p:nvPr>
            <p:ph sz="quarter" idx="1"/>
          </p:nvPr>
        </p:nvSpPr>
        <p:spPr/>
        <p:txBody>
          <a:bodyPr>
            <a:normAutofit fontScale="92500" lnSpcReduction="10000"/>
          </a:bodyPr>
          <a:lstStyle/>
          <a:p>
            <a:r>
              <a:rPr lang="en-US" dirty="0"/>
              <a:t>File formats compatible with multimedia authoring software being used along with delivery mediums, must be determined.</a:t>
            </a:r>
          </a:p>
          <a:p>
            <a:r>
              <a:rPr lang="en-US" dirty="0"/>
              <a:t>Sound playback capabilities offered by end user’s system must be studied.</a:t>
            </a:r>
          </a:p>
          <a:p>
            <a:r>
              <a:rPr lang="en-US" dirty="0"/>
              <a:t>The type of sound, whether background music, special sound effects, or spoken dialog, must be decided.</a:t>
            </a:r>
          </a:p>
          <a:p>
            <a:r>
              <a:rPr lang="en-US" dirty="0"/>
              <a:t>Digital audio or MIDI data should be selected on the basis of the location and time of use.</a:t>
            </a:r>
          </a:p>
          <a:p>
            <a:endParaRPr lang="en-US" dirty="0"/>
          </a:p>
        </p:txBody>
      </p:sp>
      <p:sp>
        <p:nvSpPr>
          <p:cNvPr id="4" name="Footer Placeholder 3">
            <a:extLst>
              <a:ext uri="{FF2B5EF4-FFF2-40B4-BE49-F238E27FC236}">
                <a16:creationId xmlns:a16="http://schemas.microsoft.com/office/drawing/2014/main" xmlns="" id="{D57BE4ED-7437-4A02-8B03-47A9CA0E7BCE}"/>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2669DAC8-3087-4A99-BECA-2B3831E51FCA}"/>
              </a:ext>
            </a:extLst>
          </p:cNvPr>
          <p:cNvSpPr>
            <a:spLocks noGrp="1"/>
          </p:cNvSpPr>
          <p:nvPr>
            <p:ph type="sldNum" sz="quarter" idx="12"/>
          </p:nvPr>
        </p:nvSpPr>
        <p:spPr/>
        <p:txBody>
          <a:bodyPr/>
          <a:lstStyle/>
          <a:p>
            <a:fld id="{A6DEC08E-C79D-475D-892E-870EC715683B}" type="slidenum">
              <a:rPr lang="en-US" smtClean="0"/>
              <a:pPr/>
              <a:t>30</a:t>
            </a:fld>
            <a:endParaRPr lang="en-US"/>
          </a:p>
        </p:txBody>
      </p:sp>
    </p:spTree>
    <p:extLst>
      <p:ext uri="{BB962C8B-B14F-4D97-AF65-F5344CB8AC3E}">
        <p14:creationId xmlns:p14="http://schemas.microsoft.com/office/powerpoint/2010/main" val="1666642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Sound</a:t>
            </a:r>
          </a:p>
        </p:txBody>
      </p:sp>
      <p:sp>
        <p:nvSpPr>
          <p:cNvPr id="3" name="Content Placeholder 2"/>
          <p:cNvSpPr>
            <a:spLocks noGrp="1"/>
          </p:cNvSpPr>
          <p:nvPr>
            <p:ph sz="quarter" idx="1"/>
          </p:nvPr>
        </p:nvSpPr>
        <p:spPr/>
        <p:txBody>
          <a:bodyPr>
            <a:normAutofit fontScale="77500" lnSpcReduction="20000"/>
          </a:bodyPr>
          <a:lstStyle/>
          <a:p>
            <a:r>
              <a:rPr lang="en-US" dirty="0"/>
              <a:t>Red Book (or ISO 10149) standard is a standard for digitally encoding high-quality stereo.</a:t>
            </a:r>
          </a:p>
          <a:p>
            <a:r>
              <a:rPr lang="en-US" dirty="0"/>
              <a:t>For this standard, the digital audio sample size is 16 bits and sampling rate is 44.1 KHz.</a:t>
            </a:r>
          </a:p>
          <a:p>
            <a:r>
              <a:rPr lang="en-US" dirty="0"/>
              <a:t>The amount of digital sound information required for high-quality sound takes up a great deal of disk storage space.</a:t>
            </a:r>
          </a:p>
          <a:p>
            <a:r>
              <a:rPr lang="en-US" dirty="0"/>
              <a:t>Compression techniques reduce space but reliability suffers.</a:t>
            </a:r>
          </a:p>
          <a:p>
            <a:r>
              <a:rPr lang="en-US" dirty="0"/>
              <a:t>Space can be conserved by </a:t>
            </a:r>
            <a:r>
              <a:rPr lang="en-US" dirty="0" err="1"/>
              <a:t>downsampling</a:t>
            </a:r>
            <a:r>
              <a:rPr lang="en-US" dirty="0"/>
              <a:t> or reducing the number of sample slices taken per second.</a:t>
            </a:r>
          </a:p>
          <a:p>
            <a:r>
              <a:rPr lang="en-US" dirty="0"/>
              <a:t>File size of digital recording (in bytes) = sampling rate X duration of recording (in </a:t>
            </a:r>
            <a:r>
              <a:rPr lang="en-US" dirty="0" err="1"/>
              <a:t>secs</a:t>
            </a:r>
            <a:r>
              <a:rPr lang="en-US" dirty="0"/>
              <a:t>) X (bit resolution/8) X number of tracks.</a:t>
            </a:r>
          </a:p>
          <a:p>
            <a:endParaRPr lang="en-US" dirty="0"/>
          </a:p>
        </p:txBody>
      </p:sp>
      <p:sp>
        <p:nvSpPr>
          <p:cNvPr id="4" name="Footer Placeholder 3">
            <a:extLst>
              <a:ext uri="{FF2B5EF4-FFF2-40B4-BE49-F238E27FC236}">
                <a16:creationId xmlns:a16="http://schemas.microsoft.com/office/drawing/2014/main" xmlns="" id="{0583CBD6-990B-4E31-98CA-584E6443C390}"/>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7B75C42C-2D1F-404A-AE7D-4ABE859F2A04}"/>
              </a:ext>
            </a:extLst>
          </p:cNvPr>
          <p:cNvSpPr>
            <a:spLocks noGrp="1"/>
          </p:cNvSpPr>
          <p:nvPr>
            <p:ph type="sldNum" sz="quarter" idx="12"/>
          </p:nvPr>
        </p:nvSpPr>
        <p:spPr/>
        <p:txBody>
          <a:bodyPr/>
          <a:lstStyle/>
          <a:p>
            <a:fld id="{A6DEC08E-C79D-475D-892E-870EC715683B}" type="slidenum">
              <a:rPr lang="en-US" smtClean="0"/>
              <a:pPr/>
              <a:t>31</a:t>
            </a:fld>
            <a:endParaRPr lang="en-US"/>
          </a:p>
        </p:txBody>
      </p:sp>
    </p:spTree>
    <p:extLst>
      <p:ext uri="{BB962C8B-B14F-4D97-AF65-F5344CB8AC3E}">
        <p14:creationId xmlns:p14="http://schemas.microsoft.com/office/powerpoint/2010/main" val="2461445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Tips</a:t>
            </a:r>
          </a:p>
        </p:txBody>
      </p:sp>
      <p:sp>
        <p:nvSpPr>
          <p:cNvPr id="3" name="Content Placeholder 2"/>
          <p:cNvSpPr>
            <a:spLocks noGrp="1"/>
          </p:cNvSpPr>
          <p:nvPr>
            <p:ph sz="quarter" idx="1"/>
          </p:nvPr>
        </p:nvSpPr>
        <p:spPr/>
        <p:txBody>
          <a:bodyPr>
            <a:normAutofit fontScale="92500" lnSpcReduction="10000"/>
          </a:bodyPr>
          <a:lstStyle/>
          <a:p>
            <a:r>
              <a:rPr lang="en-US" dirty="0"/>
              <a:t>Recording on inexpensive media rather than directly to disk prevents the hard disk from being overloaded with unnecessary data.</a:t>
            </a:r>
          </a:p>
          <a:p>
            <a:r>
              <a:rPr lang="en-US" dirty="0"/>
              <a:t>The equipment and standards used for the project must be in accordance with the requirements.</a:t>
            </a:r>
          </a:p>
          <a:p>
            <a:r>
              <a:rPr lang="en-US" dirty="0"/>
              <a:t>It is vital to maintain a high-quality database that stores the original sound material.</a:t>
            </a:r>
          </a:p>
          <a:p>
            <a:r>
              <a:rPr lang="en-US" dirty="0"/>
              <a:t>Sound and image synchronization must be tested at regular intervals.</a:t>
            </a:r>
          </a:p>
          <a:p>
            <a:endParaRPr lang="en-US" dirty="0"/>
          </a:p>
        </p:txBody>
      </p:sp>
      <p:sp>
        <p:nvSpPr>
          <p:cNvPr id="4" name="Footer Placeholder 3">
            <a:extLst>
              <a:ext uri="{FF2B5EF4-FFF2-40B4-BE49-F238E27FC236}">
                <a16:creationId xmlns:a16="http://schemas.microsoft.com/office/drawing/2014/main" xmlns="" id="{9300D0D1-D725-4B21-A7CC-304EFD1618E1}"/>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9CE33A73-5551-4315-84C8-2F6CE142059E}"/>
              </a:ext>
            </a:extLst>
          </p:cNvPr>
          <p:cNvSpPr>
            <a:spLocks noGrp="1"/>
          </p:cNvSpPr>
          <p:nvPr>
            <p:ph type="sldNum" sz="quarter" idx="12"/>
          </p:nvPr>
        </p:nvSpPr>
        <p:spPr/>
        <p:txBody>
          <a:bodyPr/>
          <a:lstStyle/>
          <a:p>
            <a:fld id="{A6DEC08E-C79D-475D-892E-870EC715683B}" type="slidenum">
              <a:rPr lang="en-US" smtClean="0"/>
              <a:pPr/>
              <a:t>32</a:t>
            </a:fld>
            <a:endParaRPr lang="en-US"/>
          </a:p>
        </p:txBody>
      </p:sp>
    </p:spTree>
    <p:extLst>
      <p:ext uri="{BB962C8B-B14F-4D97-AF65-F5344CB8AC3E}">
        <p14:creationId xmlns:p14="http://schemas.microsoft.com/office/powerpoint/2010/main" val="665841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Production Tips</a:t>
            </a:r>
          </a:p>
        </p:txBody>
      </p:sp>
      <p:sp>
        <p:nvSpPr>
          <p:cNvPr id="3" name="Content Placeholder 2"/>
          <p:cNvSpPr>
            <a:spLocks noGrp="1"/>
          </p:cNvSpPr>
          <p:nvPr>
            <p:ph sz="quarter" idx="1"/>
          </p:nvPr>
        </p:nvSpPr>
        <p:spPr/>
        <p:txBody>
          <a:bodyPr/>
          <a:lstStyle/>
          <a:p>
            <a:r>
              <a:rPr lang="en-US" dirty="0"/>
              <a:t>The speed at which most animations and computer-based videos play, depends on the user’s CPU.</a:t>
            </a:r>
          </a:p>
          <a:p>
            <a:r>
              <a:rPr lang="en-US" dirty="0"/>
              <a:t>Sound’s RAM requirements as well as the users’ playback setup must be evaluated.</a:t>
            </a:r>
          </a:p>
          <a:p>
            <a:r>
              <a:rPr lang="en-US" dirty="0"/>
              <a:t>Copyrighted material should not be recorded or used without securing appropriate rights from owner or publisher.</a:t>
            </a:r>
          </a:p>
          <a:p>
            <a:endParaRPr lang="en-US" dirty="0"/>
          </a:p>
        </p:txBody>
      </p:sp>
      <p:sp>
        <p:nvSpPr>
          <p:cNvPr id="4" name="Footer Placeholder 3">
            <a:extLst>
              <a:ext uri="{FF2B5EF4-FFF2-40B4-BE49-F238E27FC236}">
                <a16:creationId xmlns:a16="http://schemas.microsoft.com/office/drawing/2014/main" xmlns="" id="{763F7667-1CE8-4EEF-B9C3-DE75E980AC2D}"/>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50E566D9-285A-46C4-B6A7-A10A0FFC763C}"/>
              </a:ext>
            </a:extLst>
          </p:cNvPr>
          <p:cNvSpPr>
            <a:spLocks noGrp="1"/>
          </p:cNvSpPr>
          <p:nvPr>
            <p:ph type="sldNum" sz="quarter" idx="12"/>
          </p:nvPr>
        </p:nvSpPr>
        <p:spPr/>
        <p:txBody>
          <a:bodyPr/>
          <a:lstStyle/>
          <a:p>
            <a:fld id="{A6DEC08E-C79D-475D-892E-870EC715683B}" type="slidenum">
              <a:rPr lang="en-US" smtClean="0"/>
              <a:pPr/>
              <a:t>33</a:t>
            </a:fld>
            <a:endParaRPr lang="en-US"/>
          </a:p>
        </p:txBody>
      </p:sp>
    </p:spTree>
    <p:extLst>
      <p:ext uri="{BB962C8B-B14F-4D97-AF65-F5344CB8AC3E}">
        <p14:creationId xmlns:p14="http://schemas.microsoft.com/office/powerpoint/2010/main" val="2162382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quarter" idx="1"/>
          </p:nvPr>
        </p:nvSpPr>
        <p:spPr/>
        <p:txBody>
          <a:bodyPr/>
          <a:lstStyle/>
          <a:p>
            <a:r>
              <a:rPr lang="en-US" dirty="0"/>
              <a:t>MIDI is a shorthand representation of music stored in numeric form.</a:t>
            </a:r>
          </a:p>
          <a:p>
            <a:r>
              <a:rPr lang="en-US" dirty="0"/>
              <a:t>Digital audio provides consistent playback quality.</a:t>
            </a:r>
          </a:p>
          <a:p>
            <a:r>
              <a:rPr lang="en-US" dirty="0"/>
              <a:t>MIDI files are much smaller than digitized audio.</a:t>
            </a:r>
          </a:p>
          <a:p>
            <a:r>
              <a:rPr lang="en-US" dirty="0"/>
              <a:t>MIDI files sound better than digital audio files when played on high-quality MIDI device.</a:t>
            </a:r>
          </a:p>
          <a:p>
            <a:endParaRPr lang="en-US" dirty="0"/>
          </a:p>
        </p:txBody>
      </p:sp>
      <p:sp>
        <p:nvSpPr>
          <p:cNvPr id="4" name="Footer Placeholder 3">
            <a:extLst>
              <a:ext uri="{FF2B5EF4-FFF2-40B4-BE49-F238E27FC236}">
                <a16:creationId xmlns:a16="http://schemas.microsoft.com/office/drawing/2014/main" xmlns="" id="{6F858C87-5BCE-4BED-A8C7-DD7430DEA77B}"/>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D4B3190E-DDB0-4DED-BE47-A449E4412298}"/>
              </a:ext>
            </a:extLst>
          </p:cNvPr>
          <p:cNvSpPr>
            <a:spLocks noGrp="1"/>
          </p:cNvSpPr>
          <p:nvPr>
            <p:ph type="sldNum" sz="quarter" idx="12"/>
          </p:nvPr>
        </p:nvSpPr>
        <p:spPr/>
        <p:txBody>
          <a:bodyPr/>
          <a:lstStyle/>
          <a:p>
            <a:fld id="{A6DEC08E-C79D-475D-892E-870EC715683B}" type="slidenum">
              <a:rPr lang="en-US" smtClean="0"/>
              <a:pPr/>
              <a:t>34</a:t>
            </a:fld>
            <a:endParaRPr lang="en-US"/>
          </a:p>
        </p:txBody>
      </p:sp>
    </p:spTree>
    <p:extLst>
      <p:ext uri="{BB962C8B-B14F-4D97-AF65-F5344CB8AC3E}">
        <p14:creationId xmlns:p14="http://schemas.microsoft.com/office/powerpoint/2010/main" val="1624235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Adobe Audition</a:t>
            </a:r>
            <a:endParaRPr lang="en-MY" dirty="0"/>
          </a:p>
        </p:txBody>
      </p:sp>
      <p:sp>
        <p:nvSpPr>
          <p:cNvPr id="3" name="Content Placeholder 2"/>
          <p:cNvSpPr>
            <a:spLocks noGrp="1"/>
          </p:cNvSpPr>
          <p:nvPr>
            <p:ph sz="quarter" idx="1"/>
          </p:nvPr>
        </p:nvSpPr>
        <p:spPr/>
        <p:txBody>
          <a:bodyPr/>
          <a:lstStyle/>
          <a:p>
            <a:endParaRPr lang="en-MY"/>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1"/>
            <a:ext cx="5410200" cy="344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6401"/>
            <a:ext cx="246359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FF2B5EF4-FFF2-40B4-BE49-F238E27FC236}">
                <a16:creationId xmlns:a16="http://schemas.microsoft.com/office/drawing/2014/main" xmlns="" id="{A45DDE01-2588-456D-B240-1D09E9075E27}"/>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84C7E20E-A407-4FAC-A040-53B747114A4F}"/>
              </a:ext>
            </a:extLst>
          </p:cNvPr>
          <p:cNvSpPr>
            <a:spLocks noGrp="1"/>
          </p:cNvSpPr>
          <p:nvPr>
            <p:ph type="sldNum" sz="quarter" idx="12"/>
          </p:nvPr>
        </p:nvSpPr>
        <p:spPr/>
        <p:txBody>
          <a:bodyPr/>
          <a:lstStyle/>
          <a:p>
            <a:fld id="{A6DEC08E-C79D-475D-892E-870EC715683B}" type="slidenum">
              <a:rPr lang="en-US" smtClean="0"/>
              <a:pPr/>
              <a:t>35</a:t>
            </a:fld>
            <a:endParaRPr lang="en-US"/>
          </a:p>
        </p:txBody>
      </p:sp>
    </p:spTree>
    <p:extLst>
      <p:ext uri="{BB962C8B-B14F-4D97-AF65-F5344CB8AC3E}">
        <p14:creationId xmlns:p14="http://schemas.microsoft.com/office/powerpoint/2010/main" val="3324807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Audacity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8762"/>
            <a:ext cx="6781800" cy="454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xmlns="" id="{898F73C5-38A3-4AEA-8C03-99A4C2EECAB6}"/>
              </a:ext>
            </a:extLst>
          </p:cNvPr>
          <p:cNvSpPr>
            <a:spLocks noGrp="1"/>
          </p:cNvSpPr>
          <p:nvPr>
            <p:ph type="ftr" sz="quarter" idx="11"/>
          </p:nvPr>
        </p:nvSpPr>
        <p:spPr/>
        <p:txBody>
          <a:bodyPr/>
          <a:lstStyle/>
          <a:p>
            <a:r>
              <a:rPr lang="en-US"/>
              <a:t>CSC253</a:t>
            </a:r>
          </a:p>
        </p:txBody>
      </p:sp>
      <p:sp>
        <p:nvSpPr>
          <p:cNvPr id="4" name="Slide Number Placeholder 3">
            <a:extLst>
              <a:ext uri="{FF2B5EF4-FFF2-40B4-BE49-F238E27FC236}">
                <a16:creationId xmlns:a16="http://schemas.microsoft.com/office/drawing/2014/main" xmlns="" id="{4AD56A69-C470-487B-BB02-1CC5EC053E4A}"/>
              </a:ext>
            </a:extLst>
          </p:cNvPr>
          <p:cNvSpPr>
            <a:spLocks noGrp="1"/>
          </p:cNvSpPr>
          <p:nvPr>
            <p:ph type="sldNum" sz="quarter" idx="12"/>
          </p:nvPr>
        </p:nvSpPr>
        <p:spPr/>
        <p:txBody>
          <a:bodyPr/>
          <a:lstStyle/>
          <a:p>
            <a:fld id="{A6DEC08E-C79D-475D-892E-870EC715683B}" type="slidenum">
              <a:rPr lang="en-US" smtClean="0"/>
              <a:pPr/>
              <a:t>36</a:t>
            </a:fld>
            <a:endParaRPr lang="en-US"/>
          </a:p>
        </p:txBody>
      </p:sp>
    </p:spTree>
    <p:extLst>
      <p:ext uri="{BB962C8B-B14F-4D97-AF65-F5344CB8AC3E}">
        <p14:creationId xmlns:p14="http://schemas.microsoft.com/office/powerpoint/2010/main" val="3842316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Sony Sound Forge</a:t>
            </a:r>
          </a:p>
        </p:txBody>
      </p:sp>
      <p:pic>
        <p:nvPicPr>
          <p:cNvPr id="4100" name="Picture 4" descr="Image result for sony sound forge pro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865387"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xmlns="" id="{B12BFB94-AF49-4BF2-8DA6-7A4336BB1293}"/>
              </a:ext>
            </a:extLst>
          </p:cNvPr>
          <p:cNvSpPr>
            <a:spLocks noGrp="1"/>
          </p:cNvSpPr>
          <p:nvPr>
            <p:ph type="ftr" sz="quarter" idx="11"/>
          </p:nvPr>
        </p:nvSpPr>
        <p:spPr/>
        <p:txBody>
          <a:bodyPr/>
          <a:lstStyle/>
          <a:p>
            <a:r>
              <a:rPr lang="en-US"/>
              <a:t>CSC253</a:t>
            </a:r>
          </a:p>
        </p:txBody>
      </p:sp>
      <p:sp>
        <p:nvSpPr>
          <p:cNvPr id="4" name="Slide Number Placeholder 3">
            <a:extLst>
              <a:ext uri="{FF2B5EF4-FFF2-40B4-BE49-F238E27FC236}">
                <a16:creationId xmlns:a16="http://schemas.microsoft.com/office/drawing/2014/main" xmlns="" id="{35B6C7A6-FCE1-4373-8B53-72E043A04F23}"/>
              </a:ext>
            </a:extLst>
          </p:cNvPr>
          <p:cNvSpPr>
            <a:spLocks noGrp="1"/>
          </p:cNvSpPr>
          <p:nvPr>
            <p:ph type="sldNum" sz="quarter" idx="12"/>
          </p:nvPr>
        </p:nvSpPr>
        <p:spPr/>
        <p:txBody>
          <a:bodyPr/>
          <a:lstStyle/>
          <a:p>
            <a:fld id="{A6DEC08E-C79D-475D-892E-870EC715683B}" type="slidenum">
              <a:rPr lang="en-US" smtClean="0"/>
              <a:pPr/>
              <a:t>37</a:t>
            </a:fld>
            <a:endParaRPr lang="en-US"/>
          </a:p>
        </p:txBody>
      </p:sp>
    </p:spTree>
    <p:extLst>
      <p:ext uri="{BB962C8B-B14F-4D97-AF65-F5344CB8AC3E}">
        <p14:creationId xmlns:p14="http://schemas.microsoft.com/office/powerpoint/2010/main" val="833268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WavePad</a:t>
            </a:r>
            <a:r>
              <a:rPr lang="en-US" dirty="0"/>
              <a:t> Master's Edition</a:t>
            </a:r>
          </a:p>
        </p:txBody>
      </p:sp>
      <p:sp>
        <p:nvSpPr>
          <p:cNvPr id="4" name="Footer Placeholder 3"/>
          <p:cNvSpPr>
            <a:spLocks noGrp="1"/>
          </p:cNvSpPr>
          <p:nvPr>
            <p:ph type="ftr" sz="quarter" idx="11"/>
          </p:nvPr>
        </p:nvSpPr>
        <p:spPr/>
        <p:txBody>
          <a:bodyPr/>
          <a:lstStyle/>
          <a:p>
            <a:r>
              <a:rPr lang="en-US"/>
              <a:t>CSC253</a:t>
            </a:r>
          </a:p>
        </p:txBody>
      </p:sp>
      <p:sp>
        <p:nvSpPr>
          <p:cNvPr id="5" name="Slide Number Placeholder 4"/>
          <p:cNvSpPr>
            <a:spLocks noGrp="1"/>
          </p:cNvSpPr>
          <p:nvPr>
            <p:ph type="sldNum" sz="quarter" idx="12"/>
          </p:nvPr>
        </p:nvSpPr>
        <p:spPr/>
        <p:txBody>
          <a:bodyPr/>
          <a:lstStyle/>
          <a:p>
            <a:fld id="{A6DEC08E-C79D-475D-892E-870EC715683B}" type="slidenum">
              <a:rPr lang="en-US" smtClean="0"/>
              <a:pPr/>
              <a:t>38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2857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57400"/>
            <a:ext cx="510125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00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Introduction to sound</a:t>
            </a:r>
          </a:p>
        </p:txBody>
      </p:sp>
      <p:sp>
        <p:nvSpPr>
          <p:cNvPr id="3" name="Content Placeholder 2"/>
          <p:cNvSpPr>
            <a:spLocks noGrp="1"/>
          </p:cNvSpPr>
          <p:nvPr>
            <p:ph sz="quarter" idx="1"/>
          </p:nvPr>
        </p:nvSpPr>
        <p:spPr>
          <a:xfrm>
            <a:off x="457200" y="1600200"/>
            <a:ext cx="8229600" cy="4756150"/>
          </a:xfrm>
        </p:spPr>
        <p:txBody>
          <a:bodyPr>
            <a:normAutofit fontScale="85000" lnSpcReduction="20000"/>
          </a:bodyPr>
          <a:lstStyle/>
          <a:p>
            <a:r>
              <a:rPr lang="en-US" dirty="0"/>
              <a:t>How is sound produced</a:t>
            </a:r>
          </a:p>
          <a:p>
            <a:endParaRPr lang="en-US" dirty="0"/>
          </a:p>
          <a:p>
            <a:endParaRPr lang="en-US" dirty="0"/>
          </a:p>
          <a:p>
            <a:endParaRPr lang="en-US" dirty="0"/>
          </a:p>
          <a:p>
            <a:endParaRPr lang="en-US" dirty="0"/>
          </a:p>
          <a:p>
            <a:endParaRPr lang="en-US" dirty="0"/>
          </a:p>
          <a:p>
            <a:pPr lvl="1"/>
            <a:endParaRPr lang="en-US" sz="2000" dirty="0"/>
          </a:p>
          <a:p>
            <a:pPr lvl="1"/>
            <a:endParaRPr lang="en-US" sz="2600" dirty="0"/>
          </a:p>
          <a:p>
            <a:pPr lvl="1"/>
            <a:r>
              <a:rPr lang="en-US" sz="3600" b="1" dirty="0">
                <a:solidFill>
                  <a:srgbClr val="FF0000"/>
                </a:solidFill>
              </a:rPr>
              <a:t>Vibrations</a:t>
            </a:r>
            <a:r>
              <a:rPr lang="en-US" sz="2600" dirty="0"/>
              <a:t> in the air create waves of pressure that are perceived as sound. These vibrations are passed on from one air molecule to another and eventually reach our ears. Our ears then relay the vibrations to out brain, which processes them, and thus we hear sound.</a:t>
            </a:r>
          </a:p>
          <a:p>
            <a:endParaRPr lang="en-US" dirty="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524000" y="2028825"/>
            <a:ext cx="5667375" cy="23907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8756" y="1678404"/>
            <a:ext cx="2009202"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xmlns="" id="{77308B2F-4C79-4D2D-98A7-0629D7CD824F}"/>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C2C1FB10-7523-41D2-AAC0-019406BAF905}"/>
              </a:ext>
            </a:extLst>
          </p:cNvPr>
          <p:cNvSpPr>
            <a:spLocks noGrp="1"/>
          </p:cNvSpPr>
          <p:nvPr>
            <p:ph type="sldNum" sz="quarter" idx="12"/>
          </p:nvPr>
        </p:nvSpPr>
        <p:spPr/>
        <p:txBody>
          <a:bodyPr/>
          <a:lstStyle/>
          <a:p>
            <a:fld id="{A6DEC08E-C79D-475D-892E-870EC715683B}" type="slidenum">
              <a:rPr lang="en-US" smtClean="0"/>
              <a:pPr/>
              <a:t>4</a:t>
            </a:fld>
            <a:endParaRPr lang="en-US"/>
          </a:p>
        </p:txBody>
      </p:sp>
    </p:spTree>
    <p:extLst>
      <p:ext uri="{BB962C8B-B14F-4D97-AF65-F5344CB8AC3E}">
        <p14:creationId xmlns:p14="http://schemas.microsoft.com/office/powerpoint/2010/main" val="330090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Introduction to Sound</a:t>
            </a:r>
          </a:p>
        </p:txBody>
      </p:sp>
      <p:sp>
        <p:nvSpPr>
          <p:cNvPr id="3" name="Content Placeholder 2"/>
          <p:cNvSpPr>
            <a:spLocks noGrp="1"/>
          </p:cNvSpPr>
          <p:nvPr>
            <p:ph sz="quarter" idx="1"/>
          </p:nvPr>
        </p:nvSpPr>
        <p:spPr/>
        <p:txBody>
          <a:bodyPr/>
          <a:lstStyle/>
          <a:p>
            <a:r>
              <a:rPr lang="en-US" dirty="0"/>
              <a:t>Sound waves vary in sound pressure level (amplitude) and in </a:t>
            </a:r>
            <a:r>
              <a:rPr lang="en-US" b="1" dirty="0">
                <a:solidFill>
                  <a:srgbClr val="FF0000"/>
                </a:solidFill>
              </a:rPr>
              <a:t>frequency or pitch</a:t>
            </a:r>
            <a:r>
              <a:rPr lang="en-US" dirty="0"/>
              <a:t>.</a:t>
            </a:r>
          </a:p>
          <a:p>
            <a:r>
              <a:rPr lang="en-US" dirty="0"/>
              <a:t>‘</a:t>
            </a:r>
            <a:r>
              <a:rPr lang="en-US" b="1" dirty="0">
                <a:solidFill>
                  <a:srgbClr val="FF0000"/>
                </a:solidFill>
              </a:rPr>
              <a:t>Acoustics</a:t>
            </a:r>
            <a:r>
              <a:rPr lang="en-US" dirty="0"/>
              <a:t>’ is the branch of physics that studies sound.</a:t>
            </a:r>
          </a:p>
          <a:p>
            <a:r>
              <a:rPr lang="en-US" dirty="0"/>
              <a:t>Sound pressure levels (loudness or volume) are measured in </a:t>
            </a:r>
            <a:r>
              <a:rPr lang="en-US" b="1" dirty="0">
                <a:solidFill>
                  <a:srgbClr val="FF0000"/>
                </a:solidFill>
              </a:rPr>
              <a:t>decibels (dB).</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495800" y="4882549"/>
            <a:ext cx="3533775" cy="1486955"/>
          </a:xfrm>
          <a:prstGeom prst="rect">
            <a:avLst/>
          </a:prstGeom>
          <a:noFill/>
          <a:ln w="9525">
            <a:noFill/>
            <a:miter lim="800000"/>
            <a:headEnd/>
            <a:tailEnd/>
          </a:ln>
          <a:effectLst/>
        </p:spPr>
      </p:pic>
      <p:sp>
        <p:nvSpPr>
          <p:cNvPr id="4" name="Footer Placeholder 3">
            <a:extLst>
              <a:ext uri="{FF2B5EF4-FFF2-40B4-BE49-F238E27FC236}">
                <a16:creationId xmlns:a16="http://schemas.microsoft.com/office/drawing/2014/main" xmlns="" id="{08DDF9BD-7D32-408E-9DC7-DFA59347D4DB}"/>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2F38F2EE-022B-441C-B3E7-DA7AD42D2D41}"/>
              </a:ext>
            </a:extLst>
          </p:cNvPr>
          <p:cNvSpPr>
            <a:spLocks noGrp="1"/>
          </p:cNvSpPr>
          <p:nvPr>
            <p:ph type="sldNum" sz="quarter" idx="12"/>
          </p:nvPr>
        </p:nvSpPr>
        <p:spPr/>
        <p:txBody>
          <a:bodyPr/>
          <a:lstStyle/>
          <a:p>
            <a:fld id="{A6DEC08E-C79D-475D-892E-870EC715683B}" type="slidenum">
              <a:rPr lang="en-US" smtClean="0"/>
              <a:pPr/>
              <a:t>5</a:t>
            </a:fld>
            <a:endParaRPr lang="en-US"/>
          </a:p>
        </p:txBody>
      </p:sp>
    </p:spTree>
    <p:extLst>
      <p:ext uri="{BB962C8B-B14F-4D97-AF65-F5344CB8AC3E}">
        <p14:creationId xmlns:p14="http://schemas.microsoft.com/office/powerpoint/2010/main" val="304488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CSC253</a:t>
            </a:r>
          </a:p>
        </p:txBody>
      </p:sp>
      <p:sp>
        <p:nvSpPr>
          <p:cNvPr id="5" name="Slide Number Placeholder 4"/>
          <p:cNvSpPr>
            <a:spLocks noGrp="1"/>
          </p:cNvSpPr>
          <p:nvPr>
            <p:ph type="sldNum" sz="quarter" idx="12"/>
          </p:nvPr>
        </p:nvSpPr>
        <p:spPr/>
        <p:txBody>
          <a:bodyPr/>
          <a:lstStyle/>
          <a:p>
            <a:fld id="{A6DEC08E-C79D-475D-892E-870EC715683B}" type="slidenum">
              <a:rPr lang="en-US" smtClean="0"/>
              <a:pPr/>
              <a:t>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676400"/>
            <a:ext cx="86728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Why sound important</a:t>
            </a:r>
          </a:p>
        </p:txBody>
      </p:sp>
      <p:sp>
        <p:nvSpPr>
          <p:cNvPr id="3" name="Content Placeholder 2"/>
          <p:cNvSpPr>
            <a:spLocks noGrp="1"/>
          </p:cNvSpPr>
          <p:nvPr>
            <p:ph idx="1"/>
          </p:nvPr>
        </p:nvSpPr>
        <p:spPr/>
        <p:txBody>
          <a:bodyPr/>
          <a:lstStyle/>
          <a:p>
            <a:pPr lvl="1"/>
            <a:r>
              <a:rPr lang="en-US" sz="3600" dirty="0"/>
              <a:t>To set the mood</a:t>
            </a:r>
          </a:p>
          <a:p>
            <a:pPr lvl="1"/>
            <a:r>
              <a:rPr lang="en-US" sz="3600" dirty="0"/>
              <a:t>To catch the interest of the audience</a:t>
            </a:r>
          </a:p>
          <a:p>
            <a:pPr lvl="1"/>
            <a:r>
              <a:rPr lang="en-US" sz="3600" dirty="0"/>
              <a:t>To alert the audience</a:t>
            </a:r>
          </a:p>
          <a:p>
            <a:pPr lvl="1"/>
            <a:r>
              <a:rPr lang="en-US" sz="3600" dirty="0"/>
              <a:t>To include narration: effective for training and  educational application.</a:t>
            </a:r>
          </a:p>
          <a:p>
            <a:endParaRPr lang="en-US" dirty="0"/>
          </a:p>
        </p:txBody>
      </p:sp>
      <p:sp>
        <p:nvSpPr>
          <p:cNvPr id="4" name="Footer Placeholder 3"/>
          <p:cNvSpPr>
            <a:spLocks noGrp="1"/>
          </p:cNvSpPr>
          <p:nvPr>
            <p:ph type="ftr" sz="quarter" idx="11"/>
          </p:nvPr>
        </p:nvSpPr>
        <p:spPr/>
        <p:txBody>
          <a:bodyPr/>
          <a:lstStyle/>
          <a:p>
            <a:r>
              <a:rPr lang="en-US"/>
              <a:t>CSC253</a:t>
            </a:r>
          </a:p>
        </p:txBody>
      </p:sp>
      <p:sp>
        <p:nvSpPr>
          <p:cNvPr id="5" name="Slide Number Placeholder 4"/>
          <p:cNvSpPr>
            <a:spLocks noGrp="1"/>
          </p:cNvSpPr>
          <p:nvPr>
            <p:ph type="sldNum" sz="quarter" idx="12"/>
          </p:nvPr>
        </p:nvSpPr>
        <p:spPr/>
        <p:txBody>
          <a:bodyPr/>
          <a:lstStyle/>
          <a:p>
            <a:fld id="{A6DEC08E-C79D-475D-892E-870EC715683B}" type="slidenum">
              <a:rPr lang="en-US" smtClean="0"/>
              <a:pPr/>
              <a:t>7</a:t>
            </a:fld>
            <a:endParaRPr lang="en-US"/>
          </a:p>
        </p:txBody>
      </p:sp>
    </p:spTree>
    <p:extLst>
      <p:ext uri="{BB962C8B-B14F-4D97-AF65-F5344CB8AC3E}">
        <p14:creationId xmlns:p14="http://schemas.microsoft.com/office/powerpoint/2010/main" val="208118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Multimedia System Sound</a:t>
            </a:r>
          </a:p>
        </p:txBody>
      </p:sp>
      <p:sp>
        <p:nvSpPr>
          <p:cNvPr id="3" name="Content Placeholder 2"/>
          <p:cNvSpPr>
            <a:spLocks noGrp="1"/>
          </p:cNvSpPr>
          <p:nvPr>
            <p:ph sz="quarter" idx="1"/>
          </p:nvPr>
        </p:nvSpPr>
        <p:spPr/>
        <p:txBody>
          <a:bodyPr>
            <a:normAutofit fontScale="92500" lnSpcReduction="10000"/>
          </a:bodyPr>
          <a:lstStyle/>
          <a:p>
            <a:r>
              <a:rPr lang="en-US" dirty="0"/>
              <a:t>System sounds are assigned to various system events such as startup and warnings, among others.</a:t>
            </a:r>
          </a:p>
          <a:p>
            <a:r>
              <a:rPr lang="en-US" dirty="0"/>
              <a:t>Macintosh provides several system sound options such as glass, indigo, laugh.</a:t>
            </a:r>
          </a:p>
          <a:p>
            <a:r>
              <a:rPr lang="en-US" dirty="0"/>
              <a:t>In Windows, available system sounds include start.wav, chimes.wav, and chord.wav.</a:t>
            </a:r>
          </a:p>
          <a:p>
            <a:r>
              <a:rPr lang="en-US" dirty="0"/>
              <a:t>Multimedia sound is either </a:t>
            </a:r>
            <a:r>
              <a:rPr lang="en-US" dirty="0">
                <a:solidFill>
                  <a:srgbClr val="FF0000"/>
                </a:solidFill>
              </a:rPr>
              <a:t>digitally recorded audio </a:t>
            </a:r>
            <a:r>
              <a:rPr lang="en-US" dirty="0"/>
              <a:t>or </a:t>
            </a:r>
            <a:r>
              <a:rPr lang="en-US" dirty="0">
                <a:solidFill>
                  <a:srgbClr val="FF0000"/>
                </a:solidFill>
              </a:rPr>
              <a:t>MIDI (Musical Instrumental Digital Interface) </a:t>
            </a:r>
            <a:r>
              <a:rPr lang="en-US" dirty="0"/>
              <a:t>music.</a:t>
            </a:r>
          </a:p>
          <a:p>
            <a:endParaRPr lang="en-US" dirty="0"/>
          </a:p>
        </p:txBody>
      </p:sp>
      <p:sp>
        <p:nvSpPr>
          <p:cNvPr id="4" name="Footer Placeholder 3">
            <a:extLst>
              <a:ext uri="{FF2B5EF4-FFF2-40B4-BE49-F238E27FC236}">
                <a16:creationId xmlns:a16="http://schemas.microsoft.com/office/drawing/2014/main" xmlns="" id="{8CA9D264-BEB3-4115-B53E-1430564552F3}"/>
              </a:ext>
            </a:extLst>
          </p:cNvPr>
          <p:cNvSpPr>
            <a:spLocks noGrp="1"/>
          </p:cNvSpPr>
          <p:nvPr>
            <p:ph type="ftr" sz="quarter" idx="11"/>
          </p:nvPr>
        </p:nvSpPr>
        <p:spPr/>
        <p:txBody>
          <a:bodyPr/>
          <a:lstStyle/>
          <a:p>
            <a:r>
              <a:rPr lang="en-US"/>
              <a:t>CSC253</a:t>
            </a:r>
          </a:p>
        </p:txBody>
      </p:sp>
      <p:sp>
        <p:nvSpPr>
          <p:cNvPr id="5" name="Slide Number Placeholder 4">
            <a:extLst>
              <a:ext uri="{FF2B5EF4-FFF2-40B4-BE49-F238E27FC236}">
                <a16:creationId xmlns:a16="http://schemas.microsoft.com/office/drawing/2014/main" xmlns="" id="{53EE9C92-02CF-4E0C-82FB-1918E394FEA9}"/>
              </a:ext>
            </a:extLst>
          </p:cNvPr>
          <p:cNvSpPr>
            <a:spLocks noGrp="1"/>
          </p:cNvSpPr>
          <p:nvPr>
            <p:ph type="sldNum" sz="quarter" idx="12"/>
          </p:nvPr>
        </p:nvSpPr>
        <p:spPr/>
        <p:txBody>
          <a:bodyPr/>
          <a:lstStyle/>
          <a:p>
            <a:fld id="{A6DEC08E-C79D-475D-892E-870EC715683B}" type="slidenum">
              <a:rPr lang="en-US" smtClean="0"/>
              <a:pPr/>
              <a:t>8</a:t>
            </a:fld>
            <a:endParaRPr lang="en-US"/>
          </a:p>
        </p:txBody>
      </p:sp>
    </p:spTree>
    <p:extLst>
      <p:ext uri="{BB962C8B-B14F-4D97-AF65-F5344CB8AC3E}">
        <p14:creationId xmlns:p14="http://schemas.microsoft.com/office/powerpoint/2010/main" val="316478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Multimedia sound is either </a:t>
            </a:r>
            <a:r>
              <a:rPr lang="en-US" dirty="0">
                <a:solidFill>
                  <a:srgbClr val="FF0000"/>
                </a:solidFill>
              </a:rPr>
              <a:t>digitally recorded audio </a:t>
            </a:r>
            <a:r>
              <a:rPr lang="en-US" dirty="0"/>
              <a:t>or </a:t>
            </a:r>
            <a:r>
              <a:rPr lang="en-US" dirty="0">
                <a:solidFill>
                  <a:srgbClr val="FF0000"/>
                </a:solidFill>
              </a:rPr>
              <a:t>MIDI (Musical Instrumental Digital Interface) </a:t>
            </a:r>
            <a:r>
              <a:rPr lang="en-US" dirty="0"/>
              <a:t>music.</a:t>
            </a:r>
          </a:p>
          <a:p>
            <a:endParaRPr lang="en-US" dirty="0"/>
          </a:p>
          <a:p>
            <a:endParaRPr lang="en-US" dirty="0"/>
          </a:p>
        </p:txBody>
      </p:sp>
      <p:sp>
        <p:nvSpPr>
          <p:cNvPr id="4" name="Footer Placeholder 3"/>
          <p:cNvSpPr>
            <a:spLocks noGrp="1"/>
          </p:cNvSpPr>
          <p:nvPr>
            <p:ph type="ftr" sz="quarter" idx="11"/>
          </p:nvPr>
        </p:nvSpPr>
        <p:spPr/>
        <p:txBody>
          <a:bodyPr/>
          <a:lstStyle/>
          <a:p>
            <a:r>
              <a:rPr lang="en-US"/>
              <a:t>CSC253</a:t>
            </a:r>
          </a:p>
        </p:txBody>
      </p:sp>
      <p:sp>
        <p:nvSpPr>
          <p:cNvPr id="5" name="Slide Number Placeholder 4"/>
          <p:cNvSpPr>
            <a:spLocks noGrp="1"/>
          </p:cNvSpPr>
          <p:nvPr>
            <p:ph type="sldNum" sz="quarter" idx="12"/>
          </p:nvPr>
        </p:nvSpPr>
        <p:spPr/>
        <p:txBody>
          <a:bodyPr/>
          <a:lstStyle/>
          <a:p>
            <a:fld id="{A6DEC08E-C79D-475D-892E-870EC715683B}" type="slidenum">
              <a:rPr lang="en-US" smtClean="0"/>
              <a:pPr/>
              <a:t>9</a:t>
            </a:fld>
            <a:endParaRPr lang="en-US"/>
          </a:p>
        </p:txBody>
      </p:sp>
      <p:graphicFrame>
        <p:nvGraphicFramePr>
          <p:cNvPr id="6" name="Diagram 5"/>
          <p:cNvGraphicFramePr/>
          <p:nvPr>
            <p:extLst>
              <p:ext uri="{D42A27DB-BD31-4B8C-83A1-F6EECF244321}">
                <p14:modId xmlns:p14="http://schemas.microsoft.com/office/powerpoint/2010/main" val="2584446588"/>
              </p:ext>
            </p:extLst>
          </p:nvPr>
        </p:nvGraphicFramePr>
        <p:xfrm>
          <a:off x="1524000" y="3505200"/>
          <a:ext cx="48768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2422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fc2b61bf0728e39c4cdc5508d69c284b2dd26"/>
</p:tagLst>
</file>

<file path=ppt/theme/theme1.xml><?xml version="1.0" encoding="utf-8"?>
<a:theme xmlns:a="http://schemas.openxmlformats.org/drawingml/2006/main" name="uit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uitm</Template>
  <TotalTime>571</TotalTime>
  <Words>1913</Words>
  <Application>Microsoft Office PowerPoint</Application>
  <PresentationFormat>On-screen Show (4:3)</PresentationFormat>
  <Paragraphs>249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uitm</vt:lpstr>
      <vt:lpstr>TOPIC 5 - SOUND</vt:lpstr>
      <vt:lpstr>Overview</vt:lpstr>
      <vt:lpstr>Introduction to Sound</vt:lpstr>
      <vt:lpstr>(cont.) Introduction to sound</vt:lpstr>
      <vt:lpstr>(cont.) Introduction to Sound</vt:lpstr>
      <vt:lpstr>PowerPoint Presentation</vt:lpstr>
      <vt:lpstr>Why sound important</vt:lpstr>
      <vt:lpstr>Multimedia System Sound</vt:lpstr>
      <vt:lpstr>PowerPoint Presentation</vt:lpstr>
      <vt:lpstr>Recording Digital / MIDI</vt:lpstr>
      <vt:lpstr>Digital Audio</vt:lpstr>
      <vt:lpstr>PowerPoint Presentation</vt:lpstr>
      <vt:lpstr>(cont.) Digital Audio</vt:lpstr>
      <vt:lpstr>(cont.) Digital Audio</vt:lpstr>
      <vt:lpstr>Monophonic</vt:lpstr>
      <vt:lpstr>Example of Monophonic</vt:lpstr>
      <vt:lpstr>Stereophonic</vt:lpstr>
      <vt:lpstr>Example of Stereophonic</vt:lpstr>
      <vt:lpstr>Basic Sound Editing</vt:lpstr>
      <vt:lpstr>Basic Sound Editing</vt:lpstr>
      <vt:lpstr>Additional Sound Editing</vt:lpstr>
      <vt:lpstr>(cont.) Digital Audio</vt:lpstr>
      <vt:lpstr>MIDI Audio</vt:lpstr>
      <vt:lpstr>MIDI Audio</vt:lpstr>
      <vt:lpstr>AUDIO File Formats</vt:lpstr>
      <vt:lpstr>Audio Format</vt:lpstr>
      <vt:lpstr>MIDI vs Digital Audio</vt:lpstr>
      <vt:lpstr>(cont.) MIDI vs Digital Audio</vt:lpstr>
      <vt:lpstr>Comparison</vt:lpstr>
      <vt:lpstr>Adding Sound to Multimedia Project</vt:lpstr>
      <vt:lpstr>Professional Sound</vt:lpstr>
      <vt:lpstr>Production Tips</vt:lpstr>
      <vt:lpstr>(cont.) Production Tips</vt:lpstr>
      <vt:lpstr>Summary</vt:lpstr>
      <vt:lpstr>Adobe Audition</vt:lpstr>
      <vt:lpstr>Audacity</vt:lpstr>
      <vt:lpstr>Sony Sound Forge</vt:lpstr>
      <vt:lpstr>WavePad Master's Edition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User</dc:creator>
  <cp:lastModifiedBy>User</cp:lastModifiedBy>
  <cp:revision>86</cp:revision>
  <dcterms:created xsi:type="dcterms:W3CDTF">2012-06-24T02:07:10Z</dcterms:created>
  <dcterms:modified xsi:type="dcterms:W3CDTF">2019-04-01T00:31:31Z</dcterms:modified>
</cp:coreProperties>
</file>